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6858000" cy="9906000" type="A4"/>
  <p:notesSz cx="6735763" cy="98694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  <a:srgbClr val="FFCCFF"/>
    <a:srgbClr val="CCEC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2381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62EEF-F6CF-4740-B82F-D1DE8D1B8856}" type="datetimeFigureOut">
              <a:rPr kumimoji="1" lang="ja-JP" altLang="en-US" smtClean="0"/>
              <a:t>2022/7/10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4D979-5E21-4DA3-8BCA-BB07553925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1065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62EEF-F6CF-4740-B82F-D1DE8D1B8856}" type="datetimeFigureOut">
              <a:rPr kumimoji="1" lang="ja-JP" altLang="en-US" smtClean="0"/>
              <a:t>2022/7/10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4D979-5E21-4DA3-8BCA-BB07553925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58681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62EEF-F6CF-4740-B82F-D1DE8D1B8856}" type="datetimeFigureOut">
              <a:rPr kumimoji="1" lang="ja-JP" altLang="en-US" smtClean="0"/>
              <a:t>2022/7/10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4D979-5E21-4DA3-8BCA-BB07553925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8247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62EEF-F6CF-4740-B82F-D1DE8D1B8856}" type="datetimeFigureOut">
              <a:rPr kumimoji="1" lang="ja-JP" altLang="en-US" smtClean="0"/>
              <a:t>2022/7/10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4D979-5E21-4DA3-8BCA-BB07553925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5998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62EEF-F6CF-4740-B82F-D1DE8D1B8856}" type="datetimeFigureOut">
              <a:rPr kumimoji="1" lang="ja-JP" altLang="en-US" smtClean="0"/>
              <a:t>2022/7/10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4D979-5E21-4DA3-8BCA-BB07553925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9877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62EEF-F6CF-4740-B82F-D1DE8D1B8856}" type="datetimeFigureOut">
              <a:rPr kumimoji="1" lang="ja-JP" altLang="en-US" smtClean="0"/>
              <a:t>2022/7/10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4D979-5E21-4DA3-8BCA-BB07553925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38917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62EEF-F6CF-4740-B82F-D1DE8D1B8856}" type="datetimeFigureOut">
              <a:rPr kumimoji="1" lang="ja-JP" altLang="en-US" smtClean="0"/>
              <a:t>2022/7/10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4D979-5E21-4DA3-8BCA-BB07553925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520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62EEF-F6CF-4740-B82F-D1DE8D1B8856}" type="datetimeFigureOut">
              <a:rPr kumimoji="1" lang="ja-JP" altLang="en-US" smtClean="0"/>
              <a:t>2022/7/10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4D979-5E21-4DA3-8BCA-BB07553925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6038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62EEF-F6CF-4740-B82F-D1DE8D1B8856}" type="datetimeFigureOut">
              <a:rPr kumimoji="1" lang="ja-JP" altLang="en-US" smtClean="0"/>
              <a:t>2022/7/10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4D979-5E21-4DA3-8BCA-BB07553925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3141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62EEF-F6CF-4740-B82F-D1DE8D1B8856}" type="datetimeFigureOut">
              <a:rPr kumimoji="1" lang="ja-JP" altLang="en-US" smtClean="0"/>
              <a:t>2022/7/10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4D979-5E21-4DA3-8BCA-BB07553925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2814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62EEF-F6CF-4740-B82F-D1DE8D1B8856}" type="datetimeFigureOut">
              <a:rPr kumimoji="1" lang="ja-JP" altLang="en-US" smtClean="0"/>
              <a:t>2022/7/10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4D979-5E21-4DA3-8BCA-BB07553925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87585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562EEF-F6CF-4740-B82F-D1DE8D1B8856}" type="datetimeFigureOut">
              <a:rPr kumimoji="1" lang="ja-JP" altLang="en-US" smtClean="0"/>
              <a:t>2022/7/10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44D979-5E21-4DA3-8BCA-BB07553925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62502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ublicdomainq.net/notebook-0036887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2681D01E-1A54-4304-831F-88CA9BA86A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CF6BFED-CD39-4195-BAD3-8BC6E85C2B61}"/>
              </a:ext>
            </a:extLst>
          </p:cNvPr>
          <p:cNvSpPr txBox="1"/>
          <p:nvPr/>
        </p:nvSpPr>
        <p:spPr>
          <a:xfrm>
            <a:off x="596900" y="273115"/>
            <a:ext cx="23174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知的書評合戦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24C84BA7-6458-44FA-87C7-231D010EA97C}"/>
              </a:ext>
            </a:extLst>
          </p:cNvPr>
          <p:cNvSpPr txBox="1"/>
          <p:nvPr/>
        </p:nvSpPr>
        <p:spPr>
          <a:xfrm>
            <a:off x="577850" y="1916634"/>
            <a:ext cx="6134100" cy="415498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1600" b="1" u="sng" dirty="0"/>
              <a:t>★ビブリオバトルのルール</a:t>
            </a:r>
            <a:endParaRPr kumimoji="1" lang="en-US" altLang="ja-JP" sz="1600" b="1" u="sng" dirty="0"/>
          </a:p>
          <a:p>
            <a:r>
              <a:rPr kumimoji="1" lang="ja-JP" altLang="en-US" sz="1400" dirty="0"/>
              <a:t>→発表者（バトラー）が読んで面白いと思った本を持って集まる</a:t>
            </a:r>
            <a:endParaRPr kumimoji="1" lang="en-US" altLang="ja-JP" sz="1400" dirty="0"/>
          </a:p>
          <a:p>
            <a:r>
              <a:rPr kumimoji="1" lang="ja-JP" altLang="en-US" sz="1400" dirty="0"/>
              <a:t>→順番に１人５分で本の魅力を紹介</a:t>
            </a:r>
            <a:endParaRPr kumimoji="1" lang="en-US" altLang="ja-JP" sz="1400" dirty="0"/>
          </a:p>
          <a:p>
            <a:r>
              <a:rPr kumimoji="1" lang="ja-JP" altLang="en-US" sz="1400" dirty="0"/>
              <a:t>→それぞれの発表の後にディスカッションタイム（</a:t>
            </a:r>
            <a:r>
              <a:rPr kumimoji="1" lang="en-US" altLang="ja-JP" sz="1400" dirty="0"/>
              <a:t>2</a:t>
            </a:r>
            <a:r>
              <a:rPr kumimoji="1" lang="ja-JP" altLang="en-US" sz="1400" dirty="0"/>
              <a:t>分～３分）</a:t>
            </a:r>
            <a:endParaRPr kumimoji="1" lang="en-US" altLang="ja-JP" sz="1400" dirty="0"/>
          </a:p>
          <a:p>
            <a:r>
              <a:rPr kumimoji="1" lang="ja-JP" altLang="en-US" sz="1400" dirty="0"/>
              <a:t>→全ての発表のあとに「どの本が一番読みたくなったか」を投票</a:t>
            </a:r>
            <a:endParaRPr kumimoji="1" lang="en-US" altLang="ja-JP" sz="1400" dirty="0"/>
          </a:p>
          <a:p>
            <a:r>
              <a:rPr kumimoji="1" lang="ja-JP" altLang="en-US" sz="1400" dirty="0"/>
              <a:t>→最多票を集めた本を</a:t>
            </a:r>
            <a:r>
              <a:rPr kumimoji="1" lang="en-US" altLang="ja-JP" sz="1400" dirty="0"/>
              <a:t>『</a:t>
            </a:r>
            <a:r>
              <a:rPr kumimoji="1" lang="ja-JP" altLang="en-US" sz="1400" dirty="0"/>
              <a:t>チャンプ本</a:t>
            </a:r>
            <a:r>
              <a:rPr kumimoji="1" lang="en-US" altLang="ja-JP" sz="1400" dirty="0"/>
              <a:t>』</a:t>
            </a:r>
            <a:r>
              <a:rPr kumimoji="1" lang="ja-JP" altLang="en-US" sz="1400" dirty="0"/>
              <a:t>とする</a:t>
            </a:r>
            <a:endParaRPr kumimoji="1" lang="en-US" altLang="ja-JP" sz="1600" dirty="0"/>
          </a:p>
          <a:p>
            <a:endParaRPr kumimoji="1" lang="en-US" altLang="ja-JP" sz="1400" dirty="0"/>
          </a:p>
          <a:p>
            <a:r>
              <a:rPr kumimoji="1" lang="ja-JP" altLang="en-US" sz="1600" b="1" u="sng" dirty="0"/>
              <a:t>■本のジャンルは何でも</a:t>
            </a:r>
            <a:r>
              <a:rPr kumimoji="1" lang="en-US" altLang="ja-JP" sz="1600" b="1" u="sng" dirty="0"/>
              <a:t>OK</a:t>
            </a:r>
            <a:r>
              <a:rPr kumimoji="1" lang="ja-JP" altLang="en-US" sz="1600" b="1" u="sng" dirty="0"/>
              <a:t>！</a:t>
            </a:r>
            <a:endParaRPr kumimoji="1" lang="en-US" altLang="ja-JP" sz="1600" b="1" u="sng" dirty="0"/>
          </a:p>
          <a:p>
            <a:r>
              <a:rPr kumimoji="1" lang="ja-JP" altLang="en-US" sz="1400" dirty="0"/>
              <a:t>小説、評論、マンガ</a:t>
            </a:r>
            <a:r>
              <a:rPr kumimoji="1" lang="en-US" altLang="ja-JP" sz="1400" dirty="0"/>
              <a:t>…</a:t>
            </a:r>
            <a:r>
              <a:rPr kumimoji="1" lang="ja-JP" altLang="en-US" sz="1400" dirty="0"/>
              <a:t>読んで面白い、好きだと思った本なら何でもあり</a:t>
            </a:r>
            <a:endParaRPr kumimoji="1" lang="en-US" altLang="ja-JP" sz="1400" dirty="0"/>
          </a:p>
          <a:p>
            <a:endParaRPr kumimoji="1" lang="en-US" altLang="ja-JP" sz="1400" dirty="0"/>
          </a:p>
          <a:p>
            <a:r>
              <a:rPr kumimoji="1" lang="ja-JP" altLang="en-US" sz="1600" dirty="0"/>
              <a:t>■</a:t>
            </a:r>
            <a:r>
              <a:rPr kumimoji="1" lang="ja-JP" altLang="en-US" sz="1600" b="1" u="sng" dirty="0"/>
              <a:t>見学だけの参加も大歓迎です！</a:t>
            </a:r>
            <a:endParaRPr kumimoji="1" lang="en-US" altLang="ja-JP" sz="1600" dirty="0"/>
          </a:p>
          <a:p>
            <a:endParaRPr kumimoji="1" lang="en-US" altLang="ja-JP" sz="1400" dirty="0"/>
          </a:p>
          <a:p>
            <a:r>
              <a:rPr kumimoji="1" lang="ja-JP" altLang="en-US" sz="1600" b="1" dirty="0"/>
              <a:t>■日時　８月１１日（木 祝）</a:t>
            </a:r>
            <a:endParaRPr kumimoji="1" lang="en-US" altLang="ja-JP" sz="1600" b="1" dirty="0"/>
          </a:p>
          <a:p>
            <a:r>
              <a:rPr kumimoji="1" lang="ja-JP" altLang="en-US" sz="1600" b="1" dirty="0"/>
              <a:t>　　　　　　　１３時～１５時</a:t>
            </a:r>
            <a:endParaRPr kumimoji="1" lang="en-US" altLang="ja-JP" sz="1600" b="1" dirty="0"/>
          </a:p>
          <a:p>
            <a:r>
              <a:rPr kumimoji="1" lang="ja-JP" altLang="en-US" sz="1600" b="1" dirty="0"/>
              <a:t>■会場　みんなの居場所ゆめひろ</a:t>
            </a:r>
            <a:endParaRPr kumimoji="1" lang="en-US" altLang="ja-JP" sz="1600" b="1" dirty="0"/>
          </a:p>
          <a:p>
            <a:endParaRPr kumimoji="1" lang="en-US" altLang="ja-JP" sz="1400" b="1" dirty="0"/>
          </a:p>
          <a:p>
            <a:r>
              <a:rPr kumimoji="1" lang="ja-JP" altLang="en-US" sz="1400" b="1" dirty="0"/>
              <a:t>＊バトルのあとアフタートークの時間を取りますので、お時間のある方は　</a:t>
            </a:r>
            <a:endParaRPr kumimoji="1" lang="en-US" altLang="ja-JP" sz="1400" b="1" dirty="0"/>
          </a:p>
          <a:p>
            <a:r>
              <a:rPr kumimoji="1" lang="ja-JP" altLang="en-US" sz="1400" b="1" dirty="0"/>
              <a:t>　バトルで話しきれなかったことを</a:t>
            </a:r>
            <a:r>
              <a:rPr kumimoji="1" lang="ja-JP" altLang="en-US" sz="1400" b="1"/>
              <a:t>自由にお話ししましょう。</a:t>
            </a:r>
            <a:endParaRPr kumimoji="1" lang="en-US" altLang="ja-JP" sz="1400" b="1" dirty="0"/>
          </a:p>
        </p:txBody>
      </p:sp>
      <p:sp>
        <p:nvSpPr>
          <p:cNvPr id="16" name="四角形: メモ 15">
            <a:extLst>
              <a:ext uri="{FF2B5EF4-FFF2-40B4-BE49-F238E27FC236}">
                <a16:creationId xmlns:a16="http://schemas.microsoft.com/office/drawing/2014/main" id="{ADB724D9-2163-4DF3-BA80-37BC7F597A3B}"/>
              </a:ext>
            </a:extLst>
          </p:cNvPr>
          <p:cNvSpPr/>
          <p:nvPr/>
        </p:nvSpPr>
        <p:spPr>
          <a:xfrm>
            <a:off x="590549" y="6039954"/>
            <a:ext cx="2895600" cy="2640448"/>
          </a:xfrm>
          <a:prstGeom prst="foldedCorner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四角形: メモ 16">
            <a:extLst>
              <a:ext uri="{FF2B5EF4-FFF2-40B4-BE49-F238E27FC236}">
                <a16:creationId xmlns:a16="http://schemas.microsoft.com/office/drawing/2014/main" id="{7AF1DCC6-E6B4-4CA5-A40B-5D3624A3989A}"/>
              </a:ext>
            </a:extLst>
          </p:cNvPr>
          <p:cNvSpPr/>
          <p:nvPr/>
        </p:nvSpPr>
        <p:spPr>
          <a:xfrm>
            <a:off x="3587750" y="6051518"/>
            <a:ext cx="2895600" cy="2640448"/>
          </a:xfrm>
          <a:prstGeom prst="foldedCorner">
            <a:avLst/>
          </a:prstGeom>
          <a:solidFill>
            <a:srgbClr val="CCE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AB3C3507-E79B-459F-AD69-5D4EED42D9F9}"/>
              </a:ext>
            </a:extLst>
          </p:cNvPr>
          <p:cNvSpPr txBox="1"/>
          <p:nvPr/>
        </p:nvSpPr>
        <p:spPr>
          <a:xfrm>
            <a:off x="533400" y="6050215"/>
            <a:ext cx="31115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b="1" dirty="0"/>
              <a:t>【</a:t>
            </a:r>
            <a:r>
              <a:rPr kumimoji="1" lang="ja-JP" altLang="en-US" sz="1100" b="1" dirty="0"/>
              <a:t>参加費</a:t>
            </a:r>
            <a:r>
              <a:rPr kumimoji="1" lang="en-US" altLang="ja-JP" sz="1100" b="1" dirty="0"/>
              <a:t>】</a:t>
            </a:r>
            <a:r>
              <a:rPr kumimoji="1" lang="ja-JP" altLang="en-US" sz="1100" dirty="0"/>
              <a:t>大人・親子５００円</a:t>
            </a:r>
            <a:endParaRPr kumimoji="1" lang="en-US" altLang="ja-JP" sz="1100" dirty="0"/>
          </a:p>
          <a:p>
            <a:r>
              <a:rPr kumimoji="1" lang="ja-JP" altLang="en-US" sz="1100" b="1" dirty="0"/>
              <a:t>　　　　　</a:t>
            </a:r>
            <a:r>
              <a:rPr kumimoji="1" lang="ja-JP" altLang="en-US" sz="1100" dirty="0"/>
              <a:t>子ども　ワンコイン</a:t>
            </a:r>
            <a:endParaRPr kumimoji="1" lang="en-US" altLang="ja-JP" sz="1100" dirty="0"/>
          </a:p>
          <a:p>
            <a:r>
              <a:rPr kumimoji="1" lang="ja-JP" altLang="en-US" sz="1100" b="1" dirty="0"/>
              <a:t>　　　　　　　　　＊ワンドリンク付き　　　</a:t>
            </a:r>
            <a:endParaRPr kumimoji="1" lang="en-US" altLang="ja-JP" sz="1100" b="1" dirty="0"/>
          </a:p>
          <a:p>
            <a:r>
              <a:rPr kumimoji="1" lang="en-US" altLang="ja-JP" sz="1100" b="1" dirty="0"/>
              <a:t>【</a:t>
            </a:r>
            <a:r>
              <a:rPr kumimoji="1" lang="ja-JP" altLang="en-US" sz="1100" b="1" dirty="0"/>
              <a:t>持ち物</a:t>
            </a:r>
            <a:r>
              <a:rPr kumimoji="1" lang="en-US" altLang="ja-JP" sz="1100" b="1" dirty="0"/>
              <a:t>】</a:t>
            </a:r>
            <a:r>
              <a:rPr kumimoji="1" lang="ja-JP" altLang="en-US" sz="1100" dirty="0"/>
              <a:t>マスク、紹介したい本</a:t>
            </a:r>
            <a:r>
              <a:rPr kumimoji="1" lang="en-US" altLang="ja-JP" sz="1100" dirty="0"/>
              <a:t>(</a:t>
            </a:r>
            <a:r>
              <a:rPr kumimoji="1" lang="ja-JP" altLang="en-US" sz="1100" dirty="0"/>
              <a:t>発表者</a:t>
            </a:r>
            <a:r>
              <a:rPr kumimoji="1" lang="en-US" altLang="ja-JP" sz="1100" dirty="0"/>
              <a:t>)</a:t>
            </a:r>
          </a:p>
          <a:p>
            <a:endParaRPr kumimoji="1" lang="en-US" altLang="ja-JP" sz="1100" b="1" dirty="0"/>
          </a:p>
          <a:p>
            <a:r>
              <a:rPr kumimoji="1" lang="en-US" altLang="ja-JP" sz="1100" b="1" dirty="0"/>
              <a:t>【</a:t>
            </a:r>
            <a:r>
              <a:rPr kumimoji="1" lang="ja-JP" altLang="en-US" sz="1100" b="1" dirty="0"/>
              <a:t>申込み</a:t>
            </a:r>
            <a:r>
              <a:rPr kumimoji="1" lang="en-US" altLang="ja-JP" sz="1100" b="1" dirty="0"/>
              <a:t>】</a:t>
            </a:r>
            <a:r>
              <a:rPr kumimoji="1" lang="ja-JP" altLang="en-US" sz="1100" dirty="0"/>
              <a:t>★発表を希望する方は、出来れば　</a:t>
            </a:r>
            <a:endParaRPr kumimoji="1" lang="en-US" altLang="ja-JP" sz="1100" dirty="0"/>
          </a:p>
          <a:p>
            <a:r>
              <a:rPr kumimoji="1" lang="ja-JP" altLang="en-US" sz="1100" dirty="0"/>
              <a:t>　　　　　　事前にお申し込み下さい。</a:t>
            </a:r>
            <a:endParaRPr kumimoji="1" lang="en-US" altLang="ja-JP" sz="1100" dirty="0"/>
          </a:p>
          <a:p>
            <a:r>
              <a:rPr kumimoji="1" lang="ja-JP" altLang="en-US" sz="1100" dirty="0"/>
              <a:t>　　　　　・見学希望者は申し込みは必要</a:t>
            </a:r>
            <a:endParaRPr kumimoji="1" lang="en-US" altLang="ja-JP" sz="1100" dirty="0"/>
          </a:p>
          <a:p>
            <a:r>
              <a:rPr kumimoji="1" lang="ja-JP" altLang="en-US" sz="1100" dirty="0"/>
              <a:t>　　　　　　ありません。</a:t>
            </a:r>
            <a:endParaRPr kumimoji="1" lang="en-US" altLang="ja-JP" sz="1100" dirty="0"/>
          </a:p>
          <a:p>
            <a:endParaRPr kumimoji="1" lang="en-US" altLang="ja-JP" sz="1100" b="1" dirty="0"/>
          </a:p>
          <a:p>
            <a:r>
              <a:rPr kumimoji="1" lang="en-US" altLang="ja-JP" sz="1100" b="1" dirty="0"/>
              <a:t>【</a:t>
            </a:r>
            <a:r>
              <a:rPr kumimoji="1" lang="ja-JP" altLang="en-US" sz="1100" b="1" dirty="0"/>
              <a:t>お願い</a:t>
            </a:r>
            <a:r>
              <a:rPr kumimoji="1" lang="en-US" altLang="ja-JP" sz="1100" b="1" dirty="0"/>
              <a:t>】</a:t>
            </a:r>
            <a:r>
              <a:rPr kumimoji="1" lang="ja-JP" altLang="en-US" sz="1100" dirty="0"/>
              <a:t>・マスクを必ずご着用下さい。</a:t>
            </a:r>
            <a:endParaRPr kumimoji="1" lang="en-US" altLang="ja-JP" sz="1100" dirty="0"/>
          </a:p>
          <a:p>
            <a:r>
              <a:rPr kumimoji="1" lang="ja-JP" altLang="en-US" sz="1100" dirty="0"/>
              <a:t>　　　　　・当日熱のある方、咳などの症状</a:t>
            </a:r>
            <a:endParaRPr kumimoji="1" lang="en-US" altLang="ja-JP" sz="1100" dirty="0"/>
          </a:p>
          <a:p>
            <a:r>
              <a:rPr kumimoji="1" lang="ja-JP" altLang="en-US" sz="1100" dirty="0"/>
              <a:t>　　　　　　のある方、体調の優れない</a:t>
            </a:r>
            <a:endParaRPr kumimoji="1" lang="en-US" altLang="ja-JP" sz="1100" dirty="0"/>
          </a:p>
          <a:p>
            <a:r>
              <a:rPr kumimoji="1" lang="ja-JP" altLang="en-US" sz="1100" dirty="0"/>
              <a:t>　　　　　　方の参加はご遠慮下さい。</a:t>
            </a:r>
            <a:endParaRPr kumimoji="1" lang="en-US" altLang="ja-JP" sz="1100" dirty="0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DBF62661-BD9F-4EBD-ABA0-6E6DE2FEB36B}"/>
              </a:ext>
            </a:extLst>
          </p:cNvPr>
          <p:cNvSpPr txBox="1"/>
          <p:nvPr/>
        </p:nvSpPr>
        <p:spPr>
          <a:xfrm>
            <a:off x="631825" y="8743524"/>
            <a:ext cx="591185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b="1" dirty="0"/>
              <a:t>【</a:t>
            </a:r>
            <a:r>
              <a:rPr kumimoji="1" lang="ja-JP" altLang="en-US" sz="1100" b="1" dirty="0"/>
              <a:t>お問い合わせ</a:t>
            </a:r>
            <a:r>
              <a:rPr kumimoji="1" lang="en-US" altLang="ja-JP" sz="1100" b="1" dirty="0"/>
              <a:t>】</a:t>
            </a:r>
          </a:p>
          <a:p>
            <a:r>
              <a:rPr kumimoji="1" lang="ja-JP" altLang="en-US" sz="1100" dirty="0"/>
              <a:t>①ビブリオバトルについてのお問合せ　　　　　②会場についての問い合わせ</a:t>
            </a:r>
            <a:endParaRPr kumimoji="1" lang="en-US" altLang="ja-JP" sz="1100" dirty="0"/>
          </a:p>
          <a:p>
            <a:r>
              <a:rPr kumimoji="1" lang="ja-JP" altLang="en-US" sz="1100" dirty="0"/>
              <a:t>　任意団体「ビブリオバトルこうしん」　　　　　</a:t>
            </a:r>
            <a:r>
              <a:rPr kumimoji="1" lang="en-US" altLang="ja-JP" sz="1100" dirty="0"/>
              <a:t>NPO</a:t>
            </a:r>
            <a:r>
              <a:rPr kumimoji="1" lang="ja-JP" altLang="en-US" sz="1100" dirty="0"/>
              <a:t>法人 末広プロジェクト</a:t>
            </a:r>
            <a:endParaRPr kumimoji="1" lang="en-US" altLang="ja-JP" sz="1100" dirty="0"/>
          </a:p>
          <a:p>
            <a:r>
              <a:rPr kumimoji="1" lang="ja-JP" altLang="en-US" sz="1100" dirty="0"/>
              <a:t>　メール：</a:t>
            </a:r>
            <a:r>
              <a:rPr kumimoji="1" lang="en-US" altLang="ja-JP" sz="1100" dirty="0"/>
              <a:t>bibliokoshin@gmail.com</a:t>
            </a:r>
            <a:r>
              <a:rPr kumimoji="1" lang="ja-JP" altLang="en-US" sz="1100" dirty="0"/>
              <a:t>　　　　　　　　電話：</a:t>
            </a:r>
            <a:r>
              <a:rPr kumimoji="1" lang="en-US" altLang="ja-JP" sz="1100" dirty="0"/>
              <a:t>0266-55-8734</a:t>
            </a:r>
          </a:p>
          <a:p>
            <a:r>
              <a:rPr kumimoji="1" lang="ja-JP" altLang="en-US" sz="1100" dirty="0"/>
              <a:t>　　　　　　　　　　　　　　　　　　　　　　　メール：</a:t>
            </a:r>
            <a:r>
              <a:rPr kumimoji="1" lang="en-US" altLang="ja-JP" sz="1100" dirty="0"/>
              <a:t>info@yumehiro.org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E633EE2-E795-4670-ACD4-F8D025CF8896}"/>
              </a:ext>
            </a:extLst>
          </p:cNvPr>
          <p:cNvSpPr txBox="1"/>
          <p:nvPr/>
        </p:nvSpPr>
        <p:spPr>
          <a:xfrm>
            <a:off x="488950" y="647221"/>
            <a:ext cx="599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ビブリオバトル</a:t>
            </a:r>
            <a:r>
              <a:rPr kumimoji="1" lang="ja-JP" altLang="en-US" sz="2400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 </a:t>
            </a:r>
            <a:r>
              <a:rPr kumimoji="1" lang="ja-JP" altLang="en-US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 </a:t>
            </a:r>
            <a:r>
              <a:rPr kumimoji="1" lang="en-US" altLang="ja-JP" sz="2800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in </a:t>
            </a:r>
            <a:r>
              <a:rPr kumimoji="1" lang="ja-JP" altLang="en-US" sz="2800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ゆめひろ</a:t>
            </a:r>
            <a:endParaRPr kumimoji="1" lang="ja-JP" altLang="en-US" b="1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C607E7E-3AF9-4207-8067-2556E2CFA1E3}"/>
              </a:ext>
            </a:extLst>
          </p:cNvPr>
          <p:cNvSpPr txBox="1"/>
          <p:nvPr/>
        </p:nvSpPr>
        <p:spPr>
          <a:xfrm>
            <a:off x="4667024" y="244398"/>
            <a:ext cx="14701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>
                <a:solidFill>
                  <a:srgbClr val="00B0F0"/>
                </a:solidFill>
              </a:rPr>
              <a:t>８月</a:t>
            </a:r>
            <a:endParaRPr kumimoji="1" lang="en-US" altLang="ja-JP" sz="4400" b="1" dirty="0">
              <a:solidFill>
                <a:srgbClr val="00B0F0"/>
              </a:solidFill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735C940D-E1AD-4E0B-8D6D-CE7560BD2F8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68" t="22778" r="13400" b="22283"/>
          <a:stretch/>
        </p:blipFill>
        <p:spPr>
          <a:xfrm rot="5400000">
            <a:off x="4159340" y="6272247"/>
            <a:ext cx="1637771" cy="1994074"/>
          </a:xfrm>
          <a:prstGeom prst="rect">
            <a:avLst/>
          </a:prstGeom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0ECEA10F-E521-4CC0-8BBE-E2B8A59D67BE}"/>
              </a:ext>
            </a:extLst>
          </p:cNvPr>
          <p:cNvSpPr txBox="1"/>
          <p:nvPr/>
        </p:nvSpPr>
        <p:spPr>
          <a:xfrm>
            <a:off x="3644900" y="6037128"/>
            <a:ext cx="2679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dirty="0"/>
              <a:t>会場への地図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FAC9CF1B-2355-49CF-921F-BBD0CD809A3F}"/>
              </a:ext>
            </a:extLst>
          </p:cNvPr>
          <p:cNvSpPr txBox="1"/>
          <p:nvPr/>
        </p:nvSpPr>
        <p:spPr>
          <a:xfrm>
            <a:off x="3665340" y="8088169"/>
            <a:ext cx="25608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ja-JP" altLang="ja-JP" sz="900" kern="1200" dirty="0">
                <a:solidFill>
                  <a:srgbClr val="000000"/>
                </a:solidFill>
                <a:effectLst/>
                <a:latin typeface="游明朝" panose="02020400000000000000" pitchFamily="18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ゆめひろには駐車場がありません。お車で</a:t>
            </a:r>
            <a:endParaRPr lang="en-US" altLang="ja-JP" sz="900" kern="1200" dirty="0">
              <a:solidFill>
                <a:srgbClr val="000000"/>
              </a:solidFill>
              <a:effectLst/>
              <a:latin typeface="游明朝" panose="02020400000000000000" pitchFamily="18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algn="just"/>
            <a:r>
              <a:rPr lang="ja-JP" altLang="ja-JP" sz="900" kern="1200" dirty="0">
                <a:solidFill>
                  <a:srgbClr val="000000"/>
                </a:solidFill>
                <a:effectLst/>
                <a:latin typeface="游明朝" panose="02020400000000000000" pitchFamily="18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起こしの場合は、上諏訪駅前駐車場（</a:t>
            </a:r>
            <a:r>
              <a:rPr lang="en-US" altLang="ja-JP" sz="900" kern="1200" dirty="0">
                <a:solidFill>
                  <a:srgbClr val="000000"/>
                </a:solidFill>
                <a:effectLst/>
                <a:latin typeface="游明朝" panose="02020400000000000000" pitchFamily="18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3</a:t>
            </a:r>
            <a:r>
              <a:rPr lang="ja-JP" altLang="ja-JP" sz="900" kern="1200" dirty="0">
                <a:solidFill>
                  <a:srgbClr val="000000"/>
                </a:solidFill>
                <a:effectLst/>
                <a:latin typeface="游明朝" panose="02020400000000000000" pitchFamily="18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時間</a:t>
            </a:r>
            <a:endParaRPr lang="en-US" altLang="ja-JP" sz="900" kern="1200" dirty="0">
              <a:solidFill>
                <a:srgbClr val="000000"/>
              </a:solidFill>
              <a:effectLst/>
              <a:latin typeface="游明朝" panose="02020400000000000000" pitchFamily="18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algn="just"/>
            <a:r>
              <a:rPr lang="ja-JP" altLang="ja-JP" sz="900" kern="1200" dirty="0">
                <a:solidFill>
                  <a:srgbClr val="000000"/>
                </a:solidFill>
                <a:effectLst/>
                <a:latin typeface="游明朝" panose="02020400000000000000" pitchFamily="18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まで無料、徒歩</a:t>
            </a:r>
            <a:r>
              <a:rPr lang="en-US" altLang="ja-JP" sz="900" kern="1200" dirty="0">
                <a:solidFill>
                  <a:srgbClr val="000000"/>
                </a:solidFill>
                <a:effectLst/>
                <a:latin typeface="游明朝" panose="02020400000000000000" pitchFamily="18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5</a:t>
            </a:r>
            <a:r>
              <a:rPr lang="ja-JP" altLang="ja-JP" sz="900" kern="1200" dirty="0">
                <a:solidFill>
                  <a:srgbClr val="000000"/>
                </a:solidFill>
                <a:effectLst/>
                <a:latin typeface="游明朝" panose="02020400000000000000" pitchFamily="18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分）をご利用ください。</a:t>
            </a:r>
            <a:endParaRPr lang="ja-JP" altLang="ja-JP" sz="9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endParaRPr kumimoji="1" lang="ja-JP" altLang="en-US" sz="900" dirty="0"/>
          </a:p>
        </p:txBody>
      </p:sp>
      <p:pic>
        <p:nvPicPr>
          <p:cNvPr id="21" name="図 20">
            <a:extLst>
              <a:ext uri="{FF2B5EF4-FFF2-40B4-BE49-F238E27FC236}">
                <a16:creationId xmlns:a16="http://schemas.microsoft.com/office/drawing/2014/main" id="{FFC01301-DFEA-4190-A8BF-A551B25C105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76"/>
          <a:stretch/>
        </p:blipFill>
        <p:spPr>
          <a:xfrm>
            <a:off x="3908776" y="4454715"/>
            <a:ext cx="2415824" cy="990711"/>
          </a:xfrm>
          <a:prstGeom prst="rect">
            <a:avLst/>
          </a:prstGeom>
        </p:spPr>
      </p:pic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C9517D51-FF08-A9F7-F40F-B9AE3D1935E7}"/>
              </a:ext>
            </a:extLst>
          </p:cNvPr>
          <p:cNvSpPr/>
          <p:nvPr/>
        </p:nvSpPr>
        <p:spPr>
          <a:xfrm>
            <a:off x="617266" y="1903344"/>
            <a:ext cx="5866083" cy="14422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ABC583D6-EC7C-2159-8E4F-D47C83C1E5BC}"/>
              </a:ext>
            </a:extLst>
          </p:cNvPr>
          <p:cNvSpPr/>
          <p:nvPr/>
        </p:nvSpPr>
        <p:spPr>
          <a:xfrm>
            <a:off x="631825" y="1487242"/>
            <a:ext cx="5911850" cy="4162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400" dirty="0">
                <a:solidFill>
                  <a:schemeClr val="tx1"/>
                </a:solidFill>
              </a:rPr>
              <a:t>■ビブリオバトルとは</a:t>
            </a:r>
            <a:r>
              <a:rPr kumimoji="1" lang="en-US" altLang="ja-JP" sz="1400" dirty="0">
                <a:solidFill>
                  <a:schemeClr val="tx1"/>
                </a:solidFill>
              </a:rPr>
              <a:t>…</a:t>
            </a:r>
            <a:r>
              <a:rPr kumimoji="1" lang="ja-JP" altLang="en-US" sz="1400" dirty="0">
                <a:solidFill>
                  <a:schemeClr val="tx1"/>
                </a:solidFill>
              </a:rPr>
              <a:t>「人を通して本を知る、本を通して人を知る」本の紹介ゲームです。</a:t>
            </a:r>
          </a:p>
        </p:txBody>
      </p:sp>
    </p:spTree>
    <p:extLst>
      <p:ext uri="{BB962C8B-B14F-4D97-AF65-F5344CB8AC3E}">
        <p14:creationId xmlns:p14="http://schemas.microsoft.com/office/powerpoint/2010/main" val="35284202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268</TotalTime>
  <Words>356</Words>
  <Application>Microsoft Office PowerPoint</Application>
  <PresentationFormat>A4 210 x 297 mm</PresentationFormat>
  <Paragraphs>45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HGP創英角ﾎﾟｯﾌﾟ体</vt:lpstr>
      <vt:lpstr>游明朝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諏訪 ゆめひろ</dc:creator>
  <cp:lastModifiedBy>諏訪 ゆめひろ</cp:lastModifiedBy>
  <cp:revision>14</cp:revision>
  <cp:lastPrinted>2022-07-10T05:54:37Z</cp:lastPrinted>
  <dcterms:created xsi:type="dcterms:W3CDTF">2021-03-24T06:30:48Z</dcterms:created>
  <dcterms:modified xsi:type="dcterms:W3CDTF">2022-07-10T06:00:21Z</dcterms:modified>
</cp:coreProperties>
</file>