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559675" cy="10691813"/>
  <p:notesSz cx="9869488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9"/>
  </p:normalViewPr>
  <p:slideViewPr>
    <p:cSldViewPr snapToGrid="0">
      <p:cViewPr varScale="1">
        <p:scale>
          <a:sx n="60" d="100"/>
          <a:sy n="60" d="100"/>
        </p:scale>
        <p:origin x="220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68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46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42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40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37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78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26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7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2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2CFC-80EC-6C46-A234-A429B1ED7949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A115B-BF4D-C14F-9921-670CB2CCB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1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7946C6C5-8E62-0C26-F534-DCCF48DD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7" y="0"/>
            <a:ext cx="7564362" cy="10691813"/>
          </a:xfrm>
          <a:prstGeom prst="rect">
            <a:avLst/>
          </a:prstGeom>
          <a:gradFill flip="none" rotWithShape="1">
            <a:gsLst>
              <a:gs pos="0">
                <a:srgbClr val="080808">
                  <a:tint val="66000"/>
                  <a:satMod val="160000"/>
                </a:srgbClr>
              </a:gs>
              <a:gs pos="50000">
                <a:srgbClr val="080808">
                  <a:tint val="44500"/>
                  <a:satMod val="160000"/>
                </a:srgbClr>
              </a:gs>
              <a:gs pos="100000">
                <a:srgbClr val="080808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80601AB-56A2-8B76-F3DA-1FEA042B29EC}"/>
              </a:ext>
            </a:extLst>
          </p:cNvPr>
          <p:cNvSpPr/>
          <p:nvPr/>
        </p:nvSpPr>
        <p:spPr>
          <a:xfrm>
            <a:off x="12700" y="6476206"/>
            <a:ext cx="1930400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haroni" panose="02010803020104030203" pitchFamily="2" charset="-79"/>
              </a:rPr>
              <a:t>9</a:t>
            </a:r>
            <a:r>
              <a:rPr lang="en-US" altLang="ja-JP" sz="36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haroni" panose="02010803020104030203" pitchFamily="2" charset="-79"/>
              </a:rPr>
              <a:t>/27</a:t>
            </a:r>
            <a:r>
              <a:rPr lang="ja-JP" altLang="en-US" sz="20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haroni" panose="02010803020104030203" pitchFamily="2" charset="-79"/>
              </a:rPr>
              <a:t>（水）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4C227B-EB86-3CE5-6BB0-DFD2ED2D6CDB}"/>
              </a:ext>
            </a:extLst>
          </p:cNvPr>
          <p:cNvSpPr/>
          <p:nvPr/>
        </p:nvSpPr>
        <p:spPr>
          <a:xfrm>
            <a:off x="0" y="4622800"/>
            <a:ext cx="1943100" cy="3175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DCE918-1648-DF47-6766-BFA420C45934}"/>
              </a:ext>
            </a:extLst>
          </p:cNvPr>
          <p:cNvSpPr/>
          <p:nvPr/>
        </p:nvSpPr>
        <p:spPr>
          <a:xfrm>
            <a:off x="12700" y="0"/>
            <a:ext cx="1943100" cy="3175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054746B-0F47-9982-B9FD-A2321F6DA3A0}"/>
              </a:ext>
            </a:extLst>
          </p:cNvPr>
          <p:cNvSpPr/>
          <p:nvPr/>
        </p:nvSpPr>
        <p:spPr>
          <a:xfrm rot="412829">
            <a:off x="2322019" y="6833578"/>
            <a:ext cx="1698793" cy="447385"/>
          </a:xfrm>
          <a:prstGeom prst="ellipse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EFEAD0-A64D-0670-8B10-8FFC11B09A9B}"/>
              </a:ext>
            </a:extLst>
          </p:cNvPr>
          <p:cNvSpPr/>
          <p:nvPr/>
        </p:nvSpPr>
        <p:spPr>
          <a:xfrm rot="403279">
            <a:off x="3518245" y="6968412"/>
            <a:ext cx="64549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5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主催：</a:t>
            </a:r>
          </a:p>
        </p:txBody>
      </p:sp>
    </p:spTree>
    <p:extLst>
      <p:ext uri="{BB962C8B-B14F-4D97-AF65-F5344CB8AC3E}">
        <p14:creationId xmlns:p14="http://schemas.microsoft.com/office/powerpoint/2010/main" val="222036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9550423A-9B7D-825A-65AC-2A9C48B8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7AB167-4165-C471-B0AF-C8F7110E4409}"/>
              </a:ext>
            </a:extLst>
          </p:cNvPr>
          <p:cNvSpPr/>
          <p:nvPr/>
        </p:nvSpPr>
        <p:spPr>
          <a:xfrm>
            <a:off x="12700" y="0"/>
            <a:ext cx="1943100" cy="3175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285572-2181-4968-15CD-FDE7B0E685B0}"/>
              </a:ext>
            </a:extLst>
          </p:cNvPr>
          <p:cNvSpPr/>
          <p:nvPr/>
        </p:nvSpPr>
        <p:spPr>
          <a:xfrm>
            <a:off x="0" y="4622800"/>
            <a:ext cx="1943100" cy="3175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C89ECCA-C784-2DEB-A628-B066AC4DFE37}"/>
              </a:ext>
            </a:extLst>
          </p:cNvPr>
          <p:cNvSpPr/>
          <p:nvPr/>
        </p:nvSpPr>
        <p:spPr>
          <a:xfrm rot="1326323">
            <a:off x="2511654" y="6760856"/>
            <a:ext cx="567716" cy="178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01A086F-7DAA-393A-F9E2-E3EA132C9AA4}"/>
              </a:ext>
            </a:extLst>
          </p:cNvPr>
          <p:cNvSpPr/>
          <p:nvPr/>
        </p:nvSpPr>
        <p:spPr>
          <a:xfrm rot="357168">
            <a:off x="2915447" y="6925410"/>
            <a:ext cx="1030027" cy="133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F272FE-FDC1-6848-4D0B-6430AADD03C2}"/>
              </a:ext>
            </a:extLst>
          </p:cNvPr>
          <p:cNvSpPr txBox="1"/>
          <p:nvPr/>
        </p:nvSpPr>
        <p:spPr>
          <a:xfrm>
            <a:off x="3455860" y="6872359"/>
            <a:ext cx="7651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主催：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036C51-215B-04A5-A6FA-360D3F3D84D0}"/>
              </a:ext>
            </a:extLst>
          </p:cNvPr>
          <p:cNvSpPr/>
          <p:nvPr/>
        </p:nvSpPr>
        <p:spPr>
          <a:xfrm>
            <a:off x="12700" y="6476206"/>
            <a:ext cx="1930400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haroni" panose="02010803020104030203" pitchFamily="2" charset="-79"/>
              </a:rPr>
              <a:t>9</a:t>
            </a:r>
            <a:r>
              <a:rPr lang="en-US" altLang="ja-JP" sz="36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haroni" panose="02010803020104030203" pitchFamily="2" charset="-79"/>
              </a:rPr>
              <a:t>/27</a:t>
            </a:r>
            <a:r>
              <a:rPr lang="ja-JP" altLang="en-US" sz="20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haroni" panose="02010803020104030203" pitchFamily="2" charset="-79"/>
              </a:rPr>
              <a:t>（水）</a:t>
            </a:r>
          </a:p>
        </p:txBody>
      </p:sp>
    </p:spTree>
    <p:extLst>
      <p:ext uri="{BB962C8B-B14F-4D97-AF65-F5344CB8AC3E}">
        <p14:creationId xmlns:p14="http://schemas.microsoft.com/office/powerpoint/2010/main" val="92505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5990</TotalTime>
  <Words>12</Words>
  <Application>Microsoft Office PowerPoint</Application>
  <PresentationFormat>ユーザー設定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HGP創英角ﾎﾟｯﾌﾟ体</vt:lpstr>
      <vt:lpstr>HGSｺﾞｼｯｸE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原田 美彩</dc:creator>
  <cp:lastModifiedBy>諏訪 ゆめひろ</cp:lastModifiedBy>
  <cp:revision>10</cp:revision>
  <cp:lastPrinted>2023-09-01T06:55:22Z</cp:lastPrinted>
  <dcterms:created xsi:type="dcterms:W3CDTF">2023-03-02T02:37:05Z</dcterms:created>
  <dcterms:modified xsi:type="dcterms:W3CDTF">2023-09-01T07:01:57Z</dcterms:modified>
</cp:coreProperties>
</file>