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0" r:id="rId1"/>
  </p:sldMasterIdLst>
  <p:sldIdLst>
    <p:sldId id="257" r:id="rId2"/>
  </p:sldIdLst>
  <p:sldSz cx="7559675" cy="10691813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79"/>
  </p:normalViewPr>
  <p:slideViewPr>
    <p:cSldViewPr snapToGrid="0">
      <p:cViewPr varScale="1">
        <p:scale>
          <a:sx n="52" d="100"/>
          <a:sy n="52" d="100"/>
        </p:scale>
        <p:origin x="261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65406-4ACB-41F6-ACE3-989FAF7F366F}" type="doc">
      <dgm:prSet loTypeId="urn:microsoft.com/office/officeart/2005/8/layout/venn2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CCECA4D-60A5-4EDA-B2CC-37371263B9C0}">
      <dgm:prSet phldrT="[テキスト]" custT="1"/>
      <dgm:spPr/>
      <dgm:t>
        <a:bodyPr/>
        <a:lstStyle/>
        <a:p>
          <a:r>
            <a:rPr kumimoji="1" lang="en-US" altLang="ja-JP" sz="1200" b="1" dirty="0"/>
            <a:t>Rock</a:t>
          </a:r>
          <a:endParaRPr kumimoji="1" lang="ja-JP" altLang="en-US" sz="1200" b="1" dirty="0"/>
        </a:p>
      </dgm:t>
    </dgm:pt>
    <dgm:pt modelId="{0248A9E3-B72E-4CB6-AE00-92737C974D22}" type="parTrans" cxnId="{4D915F67-E71D-4910-883C-0282C98E68BC}">
      <dgm:prSet/>
      <dgm:spPr/>
      <dgm:t>
        <a:bodyPr/>
        <a:lstStyle/>
        <a:p>
          <a:endParaRPr kumimoji="1" lang="ja-JP" altLang="en-US"/>
        </a:p>
      </dgm:t>
    </dgm:pt>
    <dgm:pt modelId="{E2C891EC-1942-48FF-B5AC-FB28EED1C108}" type="sibTrans" cxnId="{4D915F67-E71D-4910-883C-0282C98E68BC}">
      <dgm:prSet/>
      <dgm:spPr/>
      <dgm:t>
        <a:bodyPr/>
        <a:lstStyle/>
        <a:p>
          <a:endParaRPr kumimoji="1" lang="ja-JP" altLang="en-US"/>
        </a:p>
      </dgm:t>
    </dgm:pt>
    <dgm:pt modelId="{3CBD1D3E-244E-4AFB-9618-81205E2BE58F}">
      <dgm:prSet phldrT="[テキスト]" custT="1"/>
      <dgm:spPr/>
      <dgm:t>
        <a:bodyPr/>
        <a:lstStyle/>
        <a:p>
          <a:r>
            <a:rPr kumimoji="1" lang="en-US" altLang="ja-JP" sz="1200" b="1" dirty="0"/>
            <a:t>Jazz</a:t>
          </a:r>
          <a:endParaRPr kumimoji="1" lang="ja-JP" altLang="en-US" sz="1200" b="1" dirty="0"/>
        </a:p>
      </dgm:t>
    </dgm:pt>
    <dgm:pt modelId="{BB6235D6-2027-4A4B-A08E-C2C428347840}" type="parTrans" cxnId="{E03259CA-6D9A-4C84-B61C-241415945EBC}">
      <dgm:prSet/>
      <dgm:spPr/>
      <dgm:t>
        <a:bodyPr/>
        <a:lstStyle/>
        <a:p>
          <a:endParaRPr kumimoji="1" lang="ja-JP" altLang="en-US"/>
        </a:p>
      </dgm:t>
    </dgm:pt>
    <dgm:pt modelId="{B78EE4CE-C28F-4609-96E1-54D9F80222BC}" type="sibTrans" cxnId="{E03259CA-6D9A-4C84-B61C-241415945EBC}">
      <dgm:prSet/>
      <dgm:spPr/>
      <dgm:t>
        <a:bodyPr/>
        <a:lstStyle/>
        <a:p>
          <a:endParaRPr kumimoji="1" lang="ja-JP" altLang="en-US"/>
        </a:p>
      </dgm:t>
    </dgm:pt>
    <dgm:pt modelId="{19179767-57C2-4456-A128-59A722E7D0C6}">
      <dgm:prSet phldrT="[テキスト]" custT="1"/>
      <dgm:spPr/>
      <dgm:t>
        <a:bodyPr/>
        <a:lstStyle/>
        <a:p>
          <a:r>
            <a:rPr kumimoji="1" lang="en-US" altLang="ja-JP" sz="1200" b="1" dirty="0"/>
            <a:t>Fork</a:t>
          </a:r>
          <a:endParaRPr kumimoji="1" lang="ja-JP" altLang="en-US" sz="1200" b="1" dirty="0"/>
        </a:p>
      </dgm:t>
    </dgm:pt>
    <dgm:pt modelId="{947A3407-D912-4B57-833A-C300EF3DEF3D}" type="parTrans" cxnId="{DF49F849-0BE3-4661-AB1E-368364683024}">
      <dgm:prSet/>
      <dgm:spPr/>
      <dgm:t>
        <a:bodyPr/>
        <a:lstStyle/>
        <a:p>
          <a:endParaRPr kumimoji="1" lang="ja-JP" altLang="en-US"/>
        </a:p>
      </dgm:t>
    </dgm:pt>
    <dgm:pt modelId="{D74F7BB1-5BC4-435D-8A37-02090C05D3A1}" type="sibTrans" cxnId="{DF49F849-0BE3-4661-AB1E-368364683024}">
      <dgm:prSet/>
      <dgm:spPr/>
      <dgm:t>
        <a:bodyPr/>
        <a:lstStyle/>
        <a:p>
          <a:endParaRPr kumimoji="1" lang="ja-JP" altLang="en-US"/>
        </a:p>
      </dgm:t>
    </dgm:pt>
    <dgm:pt modelId="{72AA3655-531C-40CA-8F22-BC748A6BB707}">
      <dgm:prSet phldrT="[テキスト]" custT="1"/>
      <dgm:spPr/>
      <dgm:t>
        <a:bodyPr/>
        <a:lstStyle/>
        <a:p>
          <a:r>
            <a:rPr kumimoji="1" lang="en-US" altLang="ja-JP" sz="1400" b="1" dirty="0"/>
            <a:t>Music</a:t>
          </a:r>
          <a:endParaRPr kumimoji="1" lang="ja-JP" altLang="en-US" sz="1400" b="1" dirty="0"/>
        </a:p>
      </dgm:t>
    </dgm:pt>
    <dgm:pt modelId="{280CEF09-E430-45DE-8918-B123D7593F87}" type="parTrans" cxnId="{EEA6A1F1-F958-42D9-BF74-3F0EB90E76D7}">
      <dgm:prSet/>
      <dgm:spPr/>
      <dgm:t>
        <a:bodyPr/>
        <a:lstStyle/>
        <a:p>
          <a:endParaRPr kumimoji="1" lang="ja-JP" altLang="en-US"/>
        </a:p>
      </dgm:t>
    </dgm:pt>
    <dgm:pt modelId="{D67B1C9C-1B9D-4941-9826-AE7B244C6488}" type="sibTrans" cxnId="{EEA6A1F1-F958-42D9-BF74-3F0EB90E76D7}">
      <dgm:prSet/>
      <dgm:spPr/>
      <dgm:t>
        <a:bodyPr/>
        <a:lstStyle/>
        <a:p>
          <a:endParaRPr kumimoji="1" lang="ja-JP" altLang="en-US"/>
        </a:p>
      </dgm:t>
    </dgm:pt>
    <dgm:pt modelId="{92470EBE-3404-4A6A-A0E3-3B49E8D828B5}">
      <dgm:prSet phldrT="[テキスト]" custT="1"/>
      <dgm:spPr/>
      <dgm:t>
        <a:bodyPr/>
        <a:lstStyle/>
        <a:p>
          <a:r>
            <a:rPr kumimoji="1" lang="en-US" altLang="ja-JP" sz="1200" b="1" dirty="0"/>
            <a:t>Classic</a:t>
          </a:r>
          <a:endParaRPr kumimoji="1" lang="ja-JP" altLang="en-US" sz="1200" b="1" dirty="0"/>
        </a:p>
      </dgm:t>
    </dgm:pt>
    <dgm:pt modelId="{8CD378C4-3850-426F-85BA-ADA6692A1A28}" type="parTrans" cxnId="{D5AB4402-FA00-4B68-9F54-EEDDF6A37A77}">
      <dgm:prSet/>
      <dgm:spPr/>
      <dgm:t>
        <a:bodyPr/>
        <a:lstStyle/>
        <a:p>
          <a:endParaRPr kumimoji="1" lang="ja-JP" altLang="en-US"/>
        </a:p>
      </dgm:t>
    </dgm:pt>
    <dgm:pt modelId="{2F07D513-0203-461C-9F34-58DBEE464E86}" type="sibTrans" cxnId="{D5AB4402-FA00-4B68-9F54-EEDDF6A37A77}">
      <dgm:prSet/>
      <dgm:spPr/>
      <dgm:t>
        <a:bodyPr/>
        <a:lstStyle/>
        <a:p>
          <a:endParaRPr kumimoji="1" lang="ja-JP" altLang="en-US"/>
        </a:p>
      </dgm:t>
    </dgm:pt>
    <dgm:pt modelId="{4CB3AA15-1D86-433A-B28A-F140966FB31F}" type="pres">
      <dgm:prSet presAssocID="{89165406-4ACB-41F6-ACE3-989FAF7F366F}" presName="Name0" presStyleCnt="0">
        <dgm:presLayoutVars>
          <dgm:chMax val="7"/>
          <dgm:resizeHandles val="exact"/>
        </dgm:presLayoutVars>
      </dgm:prSet>
      <dgm:spPr/>
    </dgm:pt>
    <dgm:pt modelId="{AE0F21C0-2DB1-4777-8F36-0E478FE6C6B6}" type="pres">
      <dgm:prSet presAssocID="{89165406-4ACB-41F6-ACE3-989FAF7F366F}" presName="comp1" presStyleCnt="0"/>
      <dgm:spPr/>
    </dgm:pt>
    <dgm:pt modelId="{0908D481-4089-45E1-BE2A-A7E156B3C870}" type="pres">
      <dgm:prSet presAssocID="{89165406-4ACB-41F6-ACE3-989FAF7F366F}" presName="circle1" presStyleLbl="node1" presStyleIdx="0" presStyleCnt="5" custAng="0" custLinFactNeighborX="-661" custLinFactNeighborY="-5917"/>
      <dgm:spPr/>
    </dgm:pt>
    <dgm:pt modelId="{E2CA0D6B-C360-459D-AAE8-3415C5959C66}" type="pres">
      <dgm:prSet presAssocID="{89165406-4ACB-41F6-ACE3-989FAF7F366F}" presName="c1text" presStyleLbl="node1" presStyleIdx="0" presStyleCnt="5">
        <dgm:presLayoutVars>
          <dgm:bulletEnabled val="1"/>
        </dgm:presLayoutVars>
      </dgm:prSet>
      <dgm:spPr/>
    </dgm:pt>
    <dgm:pt modelId="{E6A63E8E-186F-4822-8954-35AE600E4C5A}" type="pres">
      <dgm:prSet presAssocID="{89165406-4ACB-41F6-ACE3-989FAF7F366F}" presName="comp2" presStyleCnt="0"/>
      <dgm:spPr/>
    </dgm:pt>
    <dgm:pt modelId="{3F83347D-A197-4B61-AAB4-08DB7C6787E2}" type="pres">
      <dgm:prSet presAssocID="{89165406-4ACB-41F6-ACE3-989FAF7F366F}" presName="circle2" presStyleLbl="node1" presStyleIdx="1" presStyleCnt="5"/>
      <dgm:spPr/>
    </dgm:pt>
    <dgm:pt modelId="{4961C934-C7EA-4F94-8830-73CF64808E2A}" type="pres">
      <dgm:prSet presAssocID="{89165406-4ACB-41F6-ACE3-989FAF7F366F}" presName="c2text" presStyleLbl="node1" presStyleIdx="1" presStyleCnt="5">
        <dgm:presLayoutVars>
          <dgm:bulletEnabled val="1"/>
        </dgm:presLayoutVars>
      </dgm:prSet>
      <dgm:spPr/>
    </dgm:pt>
    <dgm:pt modelId="{27B6674F-5DE4-409D-B469-260EA90665A3}" type="pres">
      <dgm:prSet presAssocID="{89165406-4ACB-41F6-ACE3-989FAF7F366F}" presName="comp3" presStyleCnt="0"/>
      <dgm:spPr/>
    </dgm:pt>
    <dgm:pt modelId="{EBBC18D6-F981-414A-BE37-513FA29FABF7}" type="pres">
      <dgm:prSet presAssocID="{89165406-4ACB-41F6-ACE3-989FAF7F366F}" presName="circle3" presStyleLbl="node1" presStyleIdx="2" presStyleCnt="5" custLinFactNeighborX="-2522" custLinFactNeighborY="1164"/>
      <dgm:spPr/>
    </dgm:pt>
    <dgm:pt modelId="{96F48F17-78F4-4119-A58A-2E89EC36CD54}" type="pres">
      <dgm:prSet presAssocID="{89165406-4ACB-41F6-ACE3-989FAF7F366F}" presName="c3text" presStyleLbl="node1" presStyleIdx="2" presStyleCnt="5">
        <dgm:presLayoutVars>
          <dgm:bulletEnabled val="1"/>
        </dgm:presLayoutVars>
      </dgm:prSet>
      <dgm:spPr/>
    </dgm:pt>
    <dgm:pt modelId="{D9578042-BC2E-432F-97AC-DF33E26E4FFB}" type="pres">
      <dgm:prSet presAssocID="{89165406-4ACB-41F6-ACE3-989FAF7F366F}" presName="comp4" presStyleCnt="0"/>
      <dgm:spPr/>
    </dgm:pt>
    <dgm:pt modelId="{F3CFA644-253E-4264-A60D-2C7F45155972}" type="pres">
      <dgm:prSet presAssocID="{89165406-4ACB-41F6-ACE3-989FAF7F366F}" presName="circle4" presStyleLbl="node1" presStyleIdx="3" presStyleCnt="5"/>
      <dgm:spPr/>
    </dgm:pt>
    <dgm:pt modelId="{59325C98-2E76-4BCF-B199-AC758148FDAC}" type="pres">
      <dgm:prSet presAssocID="{89165406-4ACB-41F6-ACE3-989FAF7F366F}" presName="c4text" presStyleLbl="node1" presStyleIdx="3" presStyleCnt="5">
        <dgm:presLayoutVars>
          <dgm:bulletEnabled val="1"/>
        </dgm:presLayoutVars>
      </dgm:prSet>
      <dgm:spPr/>
    </dgm:pt>
    <dgm:pt modelId="{672D7587-CFD8-4C60-A22E-925840B145A2}" type="pres">
      <dgm:prSet presAssocID="{89165406-4ACB-41F6-ACE3-989FAF7F366F}" presName="comp5" presStyleCnt="0"/>
      <dgm:spPr/>
    </dgm:pt>
    <dgm:pt modelId="{965C8A58-E55E-4B50-AB6F-ADFFAE59BEE2}" type="pres">
      <dgm:prSet presAssocID="{89165406-4ACB-41F6-ACE3-989FAF7F366F}" presName="circle5" presStyleLbl="node1" presStyleIdx="4" presStyleCnt="5"/>
      <dgm:spPr/>
    </dgm:pt>
    <dgm:pt modelId="{AC4E9694-069C-47A5-BCE8-066647DA12FA}" type="pres">
      <dgm:prSet presAssocID="{89165406-4ACB-41F6-ACE3-989FAF7F366F}" presName="c5text" presStyleLbl="node1" presStyleIdx="4" presStyleCnt="5">
        <dgm:presLayoutVars>
          <dgm:bulletEnabled val="1"/>
        </dgm:presLayoutVars>
      </dgm:prSet>
      <dgm:spPr/>
    </dgm:pt>
  </dgm:ptLst>
  <dgm:cxnLst>
    <dgm:cxn modelId="{D5AB4402-FA00-4B68-9F54-EEDDF6A37A77}" srcId="{89165406-4ACB-41F6-ACE3-989FAF7F366F}" destId="{92470EBE-3404-4A6A-A0E3-3B49E8D828B5}" srcOrd="2" destOrd="0" parTransId="{8CD378C4-3850-426F-85BA-ADA6692A1A28}" sibTransId="{2F07D513-0203-461C-9F34-58DBEE464E86}"/>
    <dgm:cxn modelId="{B4483303-E04A-4474-A82A-ABC9A9A04A6C}" type="presOf" srcId="{92470EBE-3404-4A6A-A0E3-3B49E8D828B5}" destId="{EBBC18D6-F981-414A-BE37-513FA29FABF7}" srcOrd="0" destOrd="0" presId="urn:microsoft.com/office/officeart/2005/8/layout/venn2"/>
    <dgm:cxn modelId="{69586607-B500-446B-BCA3-1767C708945C}" type="presOf" srcId="{3CBD1D3E-244E-4AFB-9618-81205E2BE58F}" destId="{4961C934-C7EA-4F94-8830-73CF64808E2A}" srcOrd="1" destOrd="0" presId="urn:microsoft.com/office/officeart/2005/8/layout/venn2"/>
    <dgm:cxn modelId="{CED94C1D-4C57-4C16-9042-73C3A7CE4433}" type="presOf" srcId="{72AA3655-531C-40CA-8F22-BC748A6BB707}" destId="{AC4E9694-069C-47A5-BCE8-066647DA12FA}" srcOrd="1" destOrd="0" presId="urn:microsoft.com/office/officeart/2005/8/layout/venn2"/>
    <dgm:cxn modelId="{78E0992E-23D1-4F41-AAF3-2E0D2CC6F888}" type="presOf" srcId="{3CBD1D3E-244E-4AFB-9618-81205E2BE58F}" destId="{3F83347D-A197-4B61-AAB4-08DB7C6787E2}" srcOrd="0" destOrd="0" presId="urn:microsoft.com/office/officeart/2005/8/layout/venn2"/>
    <dgm:cxn modelId="{4D915F67-E71D-4910-883C-0282C98E68BC}" srcId="{89165406-4ACB-41F6-ACE3-989FAF7F366F}" destId="{BCCECA4D-60A5-4EDA-B2CC-37371263B9C0}" srcOrd="0" destOrd="0" parTransId="{0248A9E3-B72E-4CB6-AE00-92737C974D22}" sibTransId="{E2C891EC-1942-48FF-B5AC-FB28EED1C108}"/>
    <dgm:cxn modelId="{757AD069-6BAB-40C0-8923-B4521E1E0829}" type="presOf" srcId="{89165406-4ACB-41F6-ACE3-989FAF7F366F}" destId="{4CB3AA15-1D86-433A-B28A-F140966FB31F}" srcOrd="0" destOrd="0" presId="urn:microsoft.com/office/officeart/2005/8/layout/venn2"/>
    <dgm:cxn modelId="{DF49F849-0BE3-4661-AB1E-368364683024}" srcId="{89165406-4ACB-41F6-ACE3-989FAF7F366F}" destId="{19179767-57C2-4456-A128-59A722E7D0C6}" srcOrd="3" destOrd="0" parTransId="{947A3407-D912-4B57-833A-C300EF3DEF3D}" sibTransId="{D74F7BB1-5BC4-435D-8A37-02090C05D3A1}"/>
    <dgm:cxn modelId="{F120757D-2690-412A-A743-E22D4C165DE8}" type="presOf" srcId="{92470EBE-3404-4A6A-A0E3-3B49E8D828B5}" destId="{96F48F17-78F4-4119-A58A-2E89EC36CD54}" srcOrd="1" destOrd="0" presId="urn:microsoft.com/office/officeart/2005/8/layout/venn2"/>
    <dgm:cxn modelId="{2C09907F-EDF5-45F2-8B5B-0E8588BBEFAF}" type="presOf" srcId="{19179767-57C2-4456-A128-59A722E7D0C6}" destId="{59325C98-2E76-4BCF-B199-AC758148FDAC}" srcOrd="1" destOrd="0" presId="urn:microsoft.com/office/officeart/2005/8/layout/venn2"/>
    <dgm:cxn modelId="{6F9FE5A2-871B-4911-B083-7E1D95465A6F}" type="presOf" srcId="{BCCECA4D-60A5-4EDA-B2CC-37371263B9C0}" destId="{E2CA0D6B-C360-459D-AAE8-3415C5959C66}" srcOrd="1" destOrd="0" presId="urn:microsoft.com/office/officeart/2005/8/layout/venn2"/>
    <dgm:cxn modelId="{77FBA6B5-2128-42F0-8678-E60C5D77A58A}" type="presOf" srcId="{19179767-57C2-4456-A128-59A722E7D0C6}" destId="{F3CFA644-253E-4264-A60D-2C7F45155972}" srcOrd="0" destOrd="0" presId="urn:microsoft.com/office/officeart/2005/8/layout/venn2"/>
    <dgm:cxn modelId="{D56B56C6-7197-4998-B298-69E6464E3144}" type="presOf" srcId="{72AA3655-531C-40CA-8F22-BC748A6BB707}" destId="{965C8A58-E55E-4B50-AB6F-ADFFAE59BEE2}" srcOrd="0" destOrd="0" presId="urn:microsoft.com/office/officeart/2005/8/layout/venn2"/>
    <dgm:cxn modelId="{08AAD1C9-C0D9-4758-ABF3-3EE2825F9ECF}" type="presOf" srcId="{BCCECA4D-60A5-4EDA-B2CC-37371263B9C0}" destId="{0908D481-4089-45E1-BE2A-A7E156B3C870}" srcOrd="0" destOrd="0" presId="urn:microsoft.com/office/officeart/2005/8/layout/venn2"/>
    <dgm:cxn modelId="{E03259CA-6D9A-4C84-B61C-241415945EBC}" srcId="{89165406-4ACB-41F6-ACE3-989FAF7F366F}" destId="{3CBD1D3E-244E-4AFB-9618-81205E2BE58F}" srcOrd="1" destOrd="0" parTransId="{BB6235D6-2027-4A4B-A08E-C2C428347840}" sibTransId="{B78EE4CE-C28F-4609-96E1-54D9F80222BC}"/>
    <dgm:cxn modelId="{EEA6A1F1-F958-42D9-BF74-3F0EB90E76D7}" srcId="{89165406-4ACB-41F6-ACE3-989FAF7F366F}" destId="{72AA3655-531C-40CA-8F22-BC748A6BB707}" srcOrd="4" destOrd="0" parTransId="{280CEF09-E430-45DE-8918-B123D7593F87}" sibTransId="{D67B1C9C-1B9D-4941-9826-AE7B244C6488}"/>
    <dgm:cxn modelId="{CCDBA851-0E63-4F85-B609-0F9D529AE5B2}" type="presParOf" srcId="{4CB3AA15-1D86-433A-B28A-F140966FB31F}" destId="{AE0F21C0-2DB1-4777-8F36-0E478FE6C6B6}" srcOrd="0" destOrd="0" presId="urn:microsoft.com/office/officeart/2005/8/layout/venn2"/>
    <dgm:cxn modelId="{97DA07EE-C067-4CBA-A1AC-53CCAAD802C4}" type="presParOf" srcId="{AE0F21C0-2DB1-4777-8F36-0E478FE6C6B6}" destId="{0908D481-4089-45E1-BE2A-A7E156B3C870}" srcOrd="0" destOrd="0" presId="urn:microsoft.com/office/officeart/2005/8/layout/venn2"/>
    <dgm:cxn modelId="{A88F516E-5C74-498C-858A-ED256F740F5F}" type="presParOf" srcId="{AE0F21C0-2DB1-4777-8F36-0E478FE6C6B6}" destId="{E2CA0D6B-C360-459D-AAE8-3415C5959C66}" srcOrd="1" destOrd="0" presId="urn:microsoft.com/office/officeart/2005/8/layout/venn2"/>
    <dgm:cxn modelId="{15FD3147-2FB3-4CD5-BB10-D4EBAE0FE9D3}" type="presParOf" srcId="{4CB3AA15-1D86-433A-B28A-F140966FB31F}" destId="{E6A63E8E-186F-4822-8954-35AE600E4C5A}" srcOrd="1" destOrd="0" presId="urn:microsoft.com/office/officeart/2005/8/layout/venn2"/>
    <dgm:cxn modelId="{DE27BDEB-38FD-4A0B-B3A8-2C7D42738C4D}" type="presParOf" srcId="{E6A63E8E-186F-4822-8954-35AE600E4C5A}" destId="{3F83347D-A197-4B61-AAB4-08DB7C6787E2}" srcOrd="0" destOrd="0" presId="urn:microsoft.com/office/officeart/2005/8/layout/venn2"/>
    <dgm:cxn modelId="{8AB9C6F2-8CEF-43F9-9326-B40D275401B1}" type="presParOf" srcId="{E6A63E8E-186F-4822-8954-35AE600E4C5A}" destId="{4961C934-C7EA-4F94-8830-73CF64808E2A}" srcOrd="1" destOrd="0" presId="urn:microsoft.com/office/officeart/2005/8/layout/venn2"/>
    <dgm:cxn modelId="{42ADF429-CCE9-48F9-AC29-C449D26B4FB2}" type="presParOf" srcId="{4CB3AA15-1D86-433A-B28A-F140966FB31F}" destId="{27B6674F-5DE4-409D-B469-260EA90665A3}" srcOrd="2" destOrd="0" presId="urn:microsoft.com/office/officeart/2005/8/layout/venn2"/>
    <dgm:cxn modelId="{FB6D58D9-6E52-47DD-A423-7F3AEEF9E45D}" type="presParOf" srcId="{27B6674F-5DE4-409D-B469-260EA90665A3}" destId="{EBBC18D6-F981-414A-BE37-513FA29FABF7}" srcOrd="0" destOrd="0" presId="urn:microsoft.com/office/officeart/2005/8/layout/venn2"/>
    <dgm:cxn modelId="{C0F8F68B-C843-47F7-A055-1738290639D8}" type="presParOf" srcId="{27B6674F-5DE4-409D-B469-260EA90665A3}" destId="{96F48F17-78F4-4119-A58A-2E89EC36CD54}" srcOrd="1" destOrd="0" presId="urn:microsoft.com/office/officeart/2005/8/layout/venn2"/>
    <dgm:cxn modelId="{1008B7BD-C86F-4BA8-9AC0-CA1AE3195CCA}" type="presParOf" srcId="{4CB3AA15-1D86-433A-B28A-F140966FB31F}" destId="{D9578042-BC2E-432F-97AC-DF33E26E4FFB}" srcOrd="3" destOrd="0" presId="urn:microsoft.com/office/officeart/2005/8/layout/venn2"/>
    <dgm:cxn modelId="{F874454E-0055-4EE1-BC3F-73E6BE657FDD}" type="presParOf" srcId="{D9578042-BC2E-432F-97AC-DF33E26E4FFB}" destId="{F3CFA644-253E-4264-A60D-2C7F45155972}" srcOrd="0" destOrd="0" presId="urn:microsoft.com/office/officeart/2005/8/layout/venn2"/>
    <dgm:cxn modelId="{D363B013-E6CC-48F3-A4AA-5B5D74A730EB}" type="presParOf" srcId="{D9578042-BC2E-432F-97AC-DF33E26E4FFB}" destId="{59325C98-2E76-4BCF-B199-AC758148FDAC}" srcOrd="1" destOrd="0" presId="urn:microsoft.com/office/officeart/2005/8/layout/venn2"/>
    <dgm:cxn modelId="{800DC3DC-99D5-4787-9A06-39CAB963629D}" type="presParOf" srcId="{4CB3AA15-1D86-433A-B28A-F140966FB31F}" destId="{672D7587-CFD8-4C60-A22E-925840B145A2}" srcOrd="4" destOrd="0" presId="urn:microsoft.com/office/officeart/2005/8/layout/venn2"/>
    <dgm:cxn modelId="{CAA091ED-347A-43C3-B009-61286413668B}" type="presParOf" srcId="{672D7587-CFD8-4C60-A22E-925840B145A2}" destId="{965C8A58-E55E-4B50-AB6F-ADFFAE59BEE2}" srcOrd="0" destOrd="0" presId="urn:microsoft.com/office/officeart/2005/8/layout/venn2"/>
    <dgm:cxn modelId="{1AE78759-E5AF-435A-B7B1-D5F8B4638A7D}" type="presParOf" srcId="{672D7587-CFD8-4C60-A22E-925840B145A2}" destId="{AC4E9694-069C-47A5-BCE8-066647DA12F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8D481-4089-45E1-BE2A-A7E156B3C870}">
      <dsp:nvSpPr>
        <dsp:cNvPr id="0" name=""/>
        <dsp:cNvSpPr/>
      </dsp:nvSpPr>
      <dsp:spPr>
        <a:xfrm>
          <a:off x="497712" y="0"/>
          <a:ext cx="1793777" cy="17937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dirty="0"/>
            <a:t>Rock</a:t>
          </a:r>
          <a:endParaRPr kumimoji="1" lang="ja-JP" altLang="en-US" sz="1200" b="1" kern="1200" dirty="0"/>
        </a:p>
      </dsp:txBody>
      <dsp:txXfrm>
        <a:off x="1058267" y="89688"/>
        <a:ext cx="672666" cy="179377"/>
      </dsp:txXfrm>
    </dsp:sp>
    <dsp:sp modelId="{3F83347D-A197-4B61-AAB4-08DB7C6787E2}">
      <dsp:nvSpPr>
        <dsp:cNvPr id="0" name=""/>
        <dsp:cNvSpPr/>
      </dsp:nvSpPr>
      <dsp:spPr>
        <a:xfrm>
          <a:off x="644102" y="269066"/>
          <a:ext cx="1524710" cy="15247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dirty="0"/>
            <a:t>Jazz</a:t>
          </a:r>
          <a:endParaRPr kumimoji="1" lang="ja-JP" altLang="en-US" sz="1200" b="1" kern="1200" dirty="0"/>
        </a:p>
      </dsp:txBody>
      <dsp:txXfrm>
        <a:off x="1077692" y="356737"/>
        <a:ext cx="657531" cy="175341"/>
      </dsp:txXfrm>
    </dsp:sp>
    <dsp:sp modelId="{EBBC18D6-F981-414A-BE37-513FA29FABF7}">
      <dsp:nvSpPr>
        <dsp:cNvPr id="0" name=""/>
        <dsp:cNvSpPr/>
      </dsp:nvSpPr>
      <dsp:spPr>
        <a:xfrm>
          <a:off x="746968" y="538133"/>
          <a:ext cx="1255643" cy="12556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dirty="0"/>
            <a:t>Classic</a:t>
          </a:r>
          <a:endParaRPr kumimoji="1" lang="ja-JP" altLang="en-US" sz="1200" b="1" kern="1200" dirty="0"/>
        </a:p>
      </dsp:txBody>
      <dsp:txXfrm>
        <a:off x="1049892" y="624772"/>
        <a:ext cx="649795" cy="173278"/>
      </dsp:txXfrm>
    </dsp:sp>
    <dsp:sp modelId="{F3CFA644-253E-4264-A60D-2C7F45155972}">
      <dsp:nvSpPr>
        <dsp:cNvPr id="0" name=""/>
        <dsp:cNvSpPr/>
      </dsp:nvSpPr>
      <dsp:spPr>
        <a:xfrm>
          <a:off x="913169" y="807199"/>
          <a:ext cx="986577" cy="9865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200" b="1" kern="1200" dirty="0"/>
            <a:t>Fork</a:t>
          </a:r>
          <a:endParaRPr kumimoji="1" lang="ja-JP" altLang="en-US" sz="1200" b="1" kern="1200" dirty="0"/>
        </a:p>
      </dsp:txBody>
      <dsp:txXfrm>
        <a:off x="1140082" y="895991"/>
        <a:ext cx="532751" cy="177583"/>
      </dsp:txXfrm>
    </dsp:sp>
    <dsp:sp modelId="{965C8A58-E55E-4B50-AB6F-ADFFAE59BEE2}">
      <dsp:nvSpPr>
        <dsp:cNvPr id="0" name=""/>
        <dsp:cNvSpPr/>
      </dsp:nvSpPr>
      <dsp:spPr>
        <a:xfrm>
          <a:off x="1047702" y="1076266"/>
          <a:ext cx="717510" cy="7175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400" b="1" kern="1200" dirty="0"/>
            <a:t>Music</a:t>
          </a:r>
          <a:endParaRPr kumimoji="1" lang="ja-JP" altLang="en-US" sz="1400" b="1" kern="1200" dirty="0"/>
        </a:p>
      </dsp:txBody>
      <dsp:txXfrm>
        <a:off x="1152779" y="1255643"/>
        <a:ext cx="507356" cy="358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318" y="3465132"/>
            <a:ext cx="4892359" cy="3983290"/>
          </a:xfrm>
        </p:spPr>
        <p:txBody>
          <a:bodyPr anchor="b"/>
          <a:lstStyle>
            <a:lvl1pPr>
              <a:defRPr sz="396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16318" y="7448068"/>
            <a:ext cx="4892359" cy="1342978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77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5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9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7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3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5818751" y="2934872"/>
            <a:ext cx="1544371" cy="189041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3742452" y="5173025"/>
            <a:ext cx="6017528" cy="18904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Rectangle 10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48189" y="461052"/>
            <a:ext cx="654203" cy="1196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A9A115B-BF4D-C14F-9921-670CB2CCBF13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676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21" y="7735044"/>
            <a:ext cx="5309301" cy="883560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6318" y="1069181"/>
            <a:ext cx="5309303" cy="534590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7967" indent="0">
              <a:buNone/>
              <a:defRPr sz="1323"/>
            </a:lvl2pPr>
            <a:lvl3pPr marL="755934" indent="0">
              <a:buNone/>
              <a:defRPr sz="1323"/>
            </a:lvl3pPr>
            <a:lvl4pPr marL="1133902" indent="0">
              <a:buNone/>
              <a:defRPr sz="1323"/>
            </a:lvl4pPr>
            <a:lvl5pPr marL="1511869" indent="0">
              <a:buNone/>
              <a:defRPr sz="1323"/>
            </a:lvl5pPr>
            <a:lvl6pPr marL="1889836" indent="0">
              <a:buNone/>
              <a:defRPr sz="1323"/>
            </a:lvl6pPr>
            <a:lvl7pPr marL="2267803" indent="0">
              <a:buNone/>
              <a:defRPr sz="1323"/>
            </a:lvl7pPr>
            <a:lvl8pPr marL="2645771" indent="0">
              <a:buNone/>
              <a:defRPr sz="1323"/>
            </a:lvl8pPr>
            <a:lvl9pPr marL="3023738" indent="0">
              <a:buNone/>
              <a:defRPr sz="132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716320" y="8618604"/>
            <a:ext cx="5309302" cy="769711"/>
          </a:xfrm>
        </p:spPr>
        <p:txBody>
          <a:bodyPr>
            <a:normAutofit/>
          </a:bodyPr>
          <a:lstStyle>
            <a:lvl1pPr marL="0" indent="0">
              <a:buNone/>
              <a:defRPr sz="992">
                <a:solidFill>
                  <a:schemeClr val="accent1"/>
                </a:solidFill>
              </a:defRPr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4" name="Rectangle 13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861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18" y="1445376"/>
            <a:ext cx="5309303" cy="2638998"/>
          </a:xfrm>
        </p:spPr>
        <p:txBody>
          <a:bodyPr anchor="ctr"/>
          <a:lstStyle>
            <a:lvl1pPr>
              <a:defRPr sz="297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318" y="5437925"/>
            <a:ext cx="5309303" cy="3955032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99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5814784" y="4519073"/>
            <a:ext cx="546101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6614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538770" y="919463"/>
            <a:ext cx="497357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6614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607" y="1408459"/>
            <a:ext cx="5093013" cy="4514411"/>
          </a:xfrm>
        </p:spPr>
        <p:txBody>
          <a:bodyPr/>
          <a:lstStyle>
            <a:lvl1pPr>
              <a:defRPr sz="297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146914" y="5938771"/>
            <a:ext cx="4667869" cy="519332"/>
          </a:xfrm>
        </p:spPr>
        <p:txBody>
          <a:bodyPr>
            <a:normAutofit/>
          </a:bodyPr>
          <a:lstStyle>
            <a:lvl1pPr marL="0" indent="0">
              <a:buNone/>
              <a:defRPr lang="en-US" sz="1157" b="0" i="0" kern="1200" cap="small" dirty="0">
                <a:solidFill>
                  <a:schemeClr val="accent1"/>
                </a:solidFill>
                <a:ea typeface="+mn-ea"/>
              </a:defRPr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318" y="7796411"/>
            <a:ext cx="5309303" cy="1596546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2" name="Rectangle 21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59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18" y="3207544"/>
            <a:ext cx="5309303" cy="3266943"/>
          </a:xfrm>
        </p:spPr>
        <p:txBody>
          <a:bodyPr anchor="b"/>
          <a:lstStyle>
            <a:lvl1pPr algn="l">
              <a:defRPr sz="2976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318" y="7833972"/>
            <a:ext cx="5309303" cy="155106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 cap="none">
                <a:solidFill>
                  <a:schemeClr val="accent1"/>
                </a:solidFill>
              </a:defRPr>
            </a:lvl1pPr>
            <a:lvl2pPr marL="37796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205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18" y="1437899"/>
            <a:ext cx="5310615" cy="1114175"/>
          </a:xfrm>
        </p:spPr>
        <p:txBody>
          <a:bodyPr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318" y="3880732"/>
            <a:ext cx="1912599" cy="1025781"/>
          </a:xfrm>
        </p:spPr>
        <p:txBody>
          <a:bodyPr anchor="b">
            <a:noAutofit/>
          </a:bodyPr>
          <a:lstStyle>
            <a:lvl1pPr marL="0" indent="0">
              <a:buNone/>
              <a:defRPr sz="1653" b="0">
                <a:solidFill>
                  <a:schemeClr val="accent1"/>
                </a:solidFill>
              </a:defRPr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716317" y="4906518"/>
            <a:ext cx="1912598" cy="4486436"/>
          </a:xfrm>
        </p:spPr>
        <p:txBody>
          <a:bodyPr anchor="t">
            <a:normAutofit/>
          </a:bodyPr>
          <a:lstStyle>
            <a:lvl1pPr marL="0" indent="0">
              <a:buNone/>
              <a:defRPr sz="992"/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17907" y="3880732"/>
            <a:ext cx="1923608" cy="1025781"/>
          </a:xfrm>
        </p:spPr>
        <p:txBody>
          <a:bodyPr anchor="b">
            <a:noAutofit/>
          </a:bodyPr>
          <a:lstStyle>
            <a:lvl1pPr marL="0" indent="0">
              <a:buNone/>
              <a:defRPr sz="1653" b="0">
                <a:solidFill>
                  <a:schemeClr val="accent1"/>
                </a:solidFill>
              </a:defRPr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17908" y="4906518"/>
            <a:ext cx="1923607" cy="4474220"/>
          </a:xfrm>
        </p:spPr>
        <p:txBody>
          <a:bodyPr anchor="t">
            <a:normAutofit/>
          </a:bodyPr>
          <a:lstStyle>
            <a:lvl1pPr marL="0" indent="0">
              <a:buNone/>
              <a:defRPr sz="992"/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30506" y="3880734"/>
            <a:ext cx="1912852" cy="1025781"/>
          </a:xfrm>
        </p:spPr>
        <p:txBody>
          <a:bodyPr anchor="b">
            <a:noAutofit/>
          </a:bodyPr>
          <a:lstStyle>
            <a:lvl1pPr marL="0" indent="0">
              <a:buNone/>
              <a:defRPr sz="1653" b="0">
                <a:solidFill>
                  <a:schemeClr val="accent1"/>
                </a:solidFill>
              </a:defRPr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4930506" y="4906516"/>
            <a:ext cx="1912852" cy="4503043"/>
          </a:xfrm>
        </p:spPr>
        <p:txBody>
          <a:bodyPr anchor="t">
            <a:normAutofit/>
          </a:bodyPr>
          <a:lstStyle>
            <a:lvl1pPr marL="0" indent="0">
              <a:buNone/>
              <a:defRPr sz="992"/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23707" y="3880734"/>
            <a:ext cx="0" cy="552882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36010" y="3880734"/>
            <a:ext cx="0" cy="552882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8755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18" y="1445376"/>
            <a:ext cx="5310615" cy="1106698"/>
          </a:xfrm>
        </p:spPr>
        <p:txBody>
          <a:bodyPr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736" y="6516885"/>
            <a:ext cx="1900701" cy="1025781"/>
          </a:xfrm>
        </p:spPr>
        <p:txBody>
          <a:bodyPr anchor="b">
            <a:noAutofit/>
          </a:bodyPr>
          <a:lstStyle>
            <a:lvl1pPr marL="0" indent="0">
              <a:buNone/>
              <a:defRPr sz="1653" b="0">
                <a:solidFill>
                  <a:schemeClr val="accent1"/>
                </a:solidFill>
              </a:defRPr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37271" y="3876088"/>
            <a:ext cx="1671211" cy="226109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7967" indent="0">
              <a:buNone/>
              <a:defRPr sz="1323"/>
            </a:lvl2pPr>
            <a:lvl3pPr marL="755934" indent="0">
              <a:buNone/>
              <a:defRPr sz="1323"/>
            </a:lvl3pPr>
            <a:lvl4pPr marL="1133902" indent="0">
              <a:buNone/>
              <a:defRPr sz="1323"/>
            </a:lvl4pPr>
            <a:lvl5pPr marL="1511869" indent="0">
              <a:buNone/>
              <a:defRPr sz="1323"/>
            </a:lvl5pPr>
            <a:lvl6pPr marL="1889836" indent="0">
              <a:buNone/>
              <a:defRPr sz="1323"/>
            </a:lvl6pPr>
            <a:lvl7pPr marL="2267803" indent="0">
              <a:buNone/>
              <a:defRPr sz="1323"/>
            </a:lvl7pPr>
            <a:lvl8pPr marL="2645771" indent="0">
              <a:buNone/>
              <a:defRPr sz="1323"/>
            </a:lvl8pPr>
            <a:lvl9pPr marL="3023738" indent="0">
              <a:buNone/>
              <a:defRPr sz="132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728735" y="7541888"/>
            <a:ext cx="1900179" cy="1851067"/>
          </a:xfrm>
        </p:spPr>
        <p:txBody>
          <a:bodyPr anchor="t">
            <a:normAutofit/>
          </a:bodyPr>
          <a:lstStyle>
            <a:lvl1pPr marL="0" indent="0">
              <a:buNone/>
              <a:defRPr sz="992"/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14472" y="6516107"/>
            <a:ext cx="1916201" cy="1025781"/>
          </a:xfrm>
        </p:spPr>
        <p:txBody>
          <a:bodyPr anchor="b">
            <a:noAutofit/>
          </a:bodyPr>
          <a:lstStyle>
            <a:lvl1pPr marL="0" indent="0">
              <a:buNone/>
              <a:defRPr sz="1653" b="0">
                <a:solidFill>
                  <a:schemeClr val="accent1"/>
                </a:solidFill>
              </a:defRPr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935427" y="3912308"/>
            <a:ext cx="1674291" cy="222487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7967" indent="0">
              <a:buNone/>
              <a:defRPr sz="1323"/>
            </a:lvl2pPr>
            <a:lvl3pPr marL="755934" indent="0">
              <a:buNone/>
              <a:defRPr sz="1323"/>
            </a:lvl3pPr>
            <a:lvl4pPr marL="1133902" indent="0">
              <a:buNone/>
              <a:defRPr sz="1323"/>
            </a:lvl4pPr>
            <a:lvl5pPr marL="1511869" indent="0">
              <a:buNone/>
              <a:defRPr sz="1323"/>
            </a:lvl5pPr>
            <a:lvl6pPr marL="1889836" indent="0">
              <a:buNone/>
              <a:defRPr sz="1323"/>
            </a:lvl6pPr>
            <a:lvl7pPr marL="2267803" indent="0">
              <a:buNone/>
              <a:defRPr sz="1323"/>
            </a:lvl7pPr>
            <a:lvl8pPr marL="2645771" indent="0">
              <a:buNone/>
              <a:defRPr sz="1323"/>
            </a:lvl8pPr>
            <a:lvl9pPr marL="3023738" indent="0">
              <a:buNone/>
              <a:defRPr sz="132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14473" y="7541888"/>
            <a:ext cx="1927042" cy="1851067"/>
          </a:xfrm>
        </p:spPr>
        <p:txBody>
          <a:bodyPr anchor="t">
            <a:normAutofit/>
          </a:bodyPr>
          <a:lstStyle>
            <a:lvl1pPr marL="0" indent="0">
              <a:buNone/>
              <a:defRPr sz="992"/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30506" y="6516105"/>
            <a:ext cx="1901073" cy="1025781"/>
          </a:xfrm>
        </p:spPr>
        <p:txBody>
          <a:bodyPr anchor="b">
            <a:noAutofit/>
          </a:bodyPr>
          <a:lstStyle>
            <a:lvl1pPr marL="0" indent="0">
              <a:buNone/>
              <a:defRPr sz="1653" b="0">
                <a:solidFill>
                  <a:schemeClr val="accent1"/>
                </a:solidFill>
              </a:defRPr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5047180" y="3912308"/>
            <a:ext cx="1669047" cy="222487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7967" indent="0">
              <a:buNone/>
              <a:defRPr sz="1323"/>
            </a:lvl2pPr>
            <a:lvl3pPr marL="755934" indent="0">
              <a:buNone/>
              <a:defRPr sz="1323"/>
            </a:lvl3pPr>
            <a:lvl4pPr marL="1133902" indent="0">
              <a:buNone/>
              <a:defRPr sz="1323"/>
            </a:lvl4pPr>
            <a:lvl5pPr marL="1511869" indent="0">
              <a:buNone/>
              <a:defRPr sz="1323"/>
            </a:lvl5pPr>
            <a:lvl6pPr marL="1889836" indent="0">
              <a:buNone/>
              <a:defRPr sz="1323"/>
            </a:lvl6pPr>
            <a:lvl7pPr marL="2267803" indent="0">
              <a:buNone/>
              <a:defRPr sz="1323"/>
            </a:lvl7pPr>
            <a:lvl8pPr marL="2645771" indent="0">
              <a:buNone/>
              <a:defRPr sz="1323"/>
            </a:lvl8pPr>
            <a:lvl9pPr marL="3023738" indent="0">
              <a:buNone/>
              <a:defRPr sz="132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4930506" y="7541888"/>
            <a:ext cx="1901073" cy="1851067"/>
          </a:xfrm>
        </p:spPr>
        <p:txBody>
          <a:bodyPr anchor="t">
            <a:normAutofit/>
          </a:bodyPr>
          <a:lstStyle>
            <a:lvl1pPr marL="0" indent="0">
              <a:buNone/>
              <a:defRPr sz="992"/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719978" y="3880734"/>
            <a:ext cx="0" cy="552882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36010" y="3880734"/>
            <a:ext cx="0" cy="552882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pPr/>
              <a:t>2026/7/1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196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3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00111" y="2257160"/>
            <a:ext cx="890682" cy="7127874"/>
          </a:xfrm>
        </p:spPr>
        <p:txBody>
          <a:bodyPr vert="eaVert" anchor="b" anchorCtr="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6317" y="2257159"/>
            <a:ext cx="3651887" cy="71278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4" name="Rectangle 13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78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48189" y="461052"/>
            <a:ext cx="654203" cy="1196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33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19" y="3519643"/>
            <a:ext cx="2564341" cy="4708799"/>
          </a:xfrm>
        </p:spPr>
        <p:txBody>
          <a:bodyPr anchor="ctr"/>
          <a:lstStyle>
            <a:lvl1pPr algn="l">
              <a:defRPr sz="2645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2278" y="3519642"/>
            <a:ext cx="2525392" cy="4708799"/>
          </a:xfrm>
        </p:spPr>
        <p:txBody>
          <a:bodyPr anchor="ctr"/>
          <a:lstStyle>
            <a:lvl1pPr marL="0" indent="0" algn="l">
              <a:buNone/>
              <a:defRPr sz="1653" cap="all">
                <a:solidFill>
                  <a:schemeClr val="accent1"/>
                </a:solidFill>
              </a:defRPr>
            </a:lvl1pPr>
            <a:lvl2pPr marL="37796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5" name="Rectangle 14"/>
          <p:cNvSpPr/>
          <p:nvPr/>
        </p:nvSpPr>
        <p:spPr>
          <a:xfrm>
            <a:off x="6397316" y="11856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48189" y="461052"/>
            <a:ext cx="654203" cy="1196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99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6317" y="3880731"/>
            <a:ext cx="3006823" cy="5504310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6535" y="3880731"/>
            <a:ext cx="3006824" cy="5504305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48189" y="461052"/>
            <a:ext cx="654203" cy="1196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22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317" y="3888680"/>
            <a:ext cx="3006823" cy="1183754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accent1"/>
                </a:solidFill>
              </a:defRPr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6317" y="5072435"/>
            <a:ext cx="3006824" cy="431260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6536" y="3880732"/>
            <a:ext cx="3006822" cy="1183754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accent1"/>
                </a:solidFill>
              </a:defRPr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6536" y="5064487"/>
            <a:ext cx="3006823" cy="4320551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48189" y="461052"/>
            <a:ext cx="654203" cy="1196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212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48189" y="461052"/>
            <a:ext cx="654203" cy="1196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819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Rectangle 5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62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18" y="2257161"/>
            <a:ext cx="2242595" cy="2331663"/>
          </a:xfrm>
        </p:spPr>
        <p:txBody>
          <a:bodyPr anchor="b"/>
          <a:lstStyle>
            <a:lvl1pPr algn="l">
              <a:defRPr sz="1984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7297" y="2246843"/>
            <a:ext cx="3003408" cy="7127875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716318" y="4812477"/>
            <a:ext cx="2242595" cy="4580480"/>
          </a:xfrm>
        </p:spPr>
        <p:txBody>
          <a:bodyPr/>
          <a:lstStyle>
            <a:lvl1pPr marL="0" indent="0">
              <a:buNone/>
              <a:defRPr sz="1157">
                <a:solidFill>
                  <a:schemeClr val="accent1"/>
                </a:solidFill>
              </a:defRPr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4" name="Rectangle 13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9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41" y="2089097"/>
            <a:ext cx="2481811" cy="251969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04599" y="2059164"/>
            <a:ext cx="2307505" cy="657348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7967" indent="0">
              <a:buNone/>
              <a:defRPr sz="1323"/>
            </a:lvl2pPr>
            <a:lvl3pPr marL="755934" indent="0">
              <a:buNone/>
              <a:defRPr sz="1323"/>
            </a:lvl3pPr>
            <a:lvl4pPr marL="1133902" indent="0">
              <a:buNone/>
              <a:defRPr sz="1323"/>
            </a:lvl4pPr>
            <a:lvl5pPr marL="1511869" indent="0">
              <a:buNone/>
              <a:defRPr sz="1323"/>
            </a:lvl5pPr>
            <a:lvl6pPr marL="1889836" indent="0">
              <a:buNone/>
              <a:defRPr sz="1323"/>
            </a:lvl6pPr>
            <a:lvl7pPr marL="2267803" indent="0">
              <a:buNone/>
              <a:defRPr sz="1323"/>
            </a:lvl7pPr>
            <a:lvl8pPr marL="2645771" indent="0">
              <a:buNone/>
              <a:defRPr sz="1323"/>
            </a:lvl8pPr>
            <a:lvl9pPr marL="3023738" indent="0">
              <a:buNone/>
              <a:defRPr sz="132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704041" y="4811316"/>
            <a:ext cx="2481811" cy="3821333"/>
          </a:xfrm>
        </p:spPr>
        <p:txBody>
          <a:bodyPr>
            <a:normAutofit/>
          </a:bodyPr>
          <a:lstStyle>
            <a:lvl1pPr marL="0" indent="0">
              <a:buNone/>
              <a:defRPr sz="1157">
                <a:solidFill>
                  <a:schemeClr val="accent1"/>
                </a:solidFill>
              </a:defRPr>
            </a:lvl1pPr>
            <a:lvl2pPr marL="377967" indent="0">
              <a:buNone/>
              <a:defRPr sz="992"/>
            </a:lvl2pPr>
            <a:lvl3pPr marL="755934" indent="0">
              <a:buNone/>
              <a:defRPr sz="827"/>
            </a:lvl3pPr>
            <a:lvl4pPr marL="1133902" indent="0">
              <a:buNone/>
              <a:defRPr sz="744"/>
            </a:lvl4pPr>
            <a:lvl5pPr marL="1511869" indent="0">
              <a:buNone/>
              <a:defRPr sz="744"/>
            </a:lvl5pPr>
            <a:lvl6pPr marL="1889836" indent="0">
              <a:buNone/>
              <a:defRPr sz="744"/>
            </a:lvl6pPr>
            <a:lvl7pPr marL="2267803" indent="0">
              <a:buNone/>
              <a:defRPr sz="744"/>
            </a:lvl7pPr>
            <a:lvl8pPr marL="2645771" indent="0">
              <a:buNone/>
              <a:defRPr sz="744"/>
            </a:lvl8pPr>
            <a:lvl9pPr marL="3023738" indent="0">
              <a:buNone/>
              <a:defRPr sz="74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2CFC-80EC-6C46-A234-A429B1ED7949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4" name="Rectangle 13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20787" y="461052"/>
            <a:ext cx="519862" cy="1196845"/>
          </a:xfrm>
          <a:prstGeom prst="rect">
            <a:avLst/>
          </a:prstGeom>
        </p:spPr>
        <p:txBody>
          <a:bodyPr/>
          <a:lstStyle/>
          <a:p>
            <a:fld id="{BA9A115B-BF4D-C14F-9921-670CB2CCBF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16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"/>
            <a:ext cx="7559675" cy="10696177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716317" y="1445374"/>
            <a:ext cx="5244154" cy="1106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319" y="3880732"/>
            <a:ext cx="5244153" cy="5504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291" y="9923991"/>
            <a:ext cx="818964" cy="3564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44" b="1" i="0">
                <a:solidFill>
                  <a:schemeClr val="accent1"/>
                </a:solidFill>
                <a:latin typeface="+mn-lt"/>
              </a:defRPr>
            </a:lvl1pPr>
          </a:lstStyle>
          <a:p>
            <a:fld id="{8A552CFC-80EC-6C46-A234-A429B1ED7949}" type="datetimeFigureOut">
              <a:rPr kumimoji="1" lang="ja-JP" altLang="en-US" smtClean="0"/>
              <a:pPr/>
              <a:t>2026/7/1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8472" y="9923989"/>
            <a:ext cx="3191032" cy="356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44" b="1" i="0">
                <a:solidFill>
                  <a:schemeClr val="accent1"/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22" name="Rectangle 21"/>
          <p:cNvSpPr/>
          <p:nvPr/>
        </p:nvSpPr>
        <p:spPr>
          <a:xfrm>
            <a:off x="6403603" y="0"/>
            <a:ext cx="566976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348189" y="461052"/>
            <a:ext cx="654203" cy="1196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bg1"/>
                </a:solidFill>
              </a:defRPr>
            </a:lvl1pPr>
          </a:lstStyle>
          <a:p>
            <a:fld id="{BA9A115B-BF4D-C14F-9921-670CB2CCBF13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682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</p:sldLayoutIdLst>
  <p:txStyles>
    <p:titleStyle>
      <a:lvl1pPr algn="l" defTabSz="377967" rtl="0" eaLnBrk="1" latinLnBrk="0" hangingPunct="1">
        <a:spcBef>
          <a:spcPct val="0"/>
        </a:spcBef>
        <a:buNone/>
        <a:defRPr kumimoji="1" sz="2645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3475" indent="-283475" algn="l" defTabSz="377967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88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66951" indent="-234340" algn="l" defTabSz="377967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323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93731" indent="-188984" algn="l" defTabSz="377967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15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20512" indent="-188984" algn="l" defTabSz="377967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92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47292" indent="-188984" algn="l" defTabSz="377967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92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00130" indent="-188984" algn="l" defTabSz="377967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92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757" indent="-188984" algn="l" defTabSz="377967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92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67515" indent="-188984" algn="l" defTabSz="377967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92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5342" indent="-188984" algn="l" defTabSz="377967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92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7967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377967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377967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377967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377967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377967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377967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377967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377967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F257104-7E5A-DD13-1049-5D50E065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40" r="912" b="10279"/>
          <a:stretch>
            <a:fillRect/>
          </a:stretch>
        </p:blipFill>
        <p:spPr>
          <a:xfrm>
            <a:off x="398271" y="2852595"/>
            <a:ext cx="6739986" cy="475579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0E8E5CA-3DC2-5122-BCEA-41CC6A52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5" y="1204682"/>
            <a:ext cx="6666614" cy="1109028"/>
          </a:xfrm>
        </p:spPr>
        <p:txBody>
          <a:bodyPr/>
          <a:lstStyle/>
          <a:p>
            <a:r>
              <a:rPr kumimoji="1" lang="ja-JP" altLang="en-US" sz="3600" dirty="0">
                <a:latin typeface="HG明朝E" panose="02020909000000000000" pitchFamily="17" charset="-128"/>
                <a:ea typeface="HG明朝E" panose="02020909000000000000" pitchFamily="17" charset="-128"/>
              </a:rPr>
              <a:t>愛しい日々の</a:t>
            </a:r>
            <a:br>
              <a:rPr kumimoji="1" lang="en-US" altLang="ja-JP" sz="3600" dirty="0">
                <a:latin typeface="HG明朝E" panose="02020909000000000000" pitchFamily="17" charset="-128"/>
                <a:ea typeface="HG明朝E" panose="02020909000000000000" pitchFamily="17" charset="-128"/>
              </a:rPr>
            </a:br>
            <a:r>
              <a:rPr kumimoji="1" lang="ja-JP" altLang="en-US" sz="3600" dirty="0">
                <a:latin typeface="HG明朝E" panose="02020909000000000000" pitchFamily="17" charset="-128"/>
                <a:ea typeface="HG明朝E" panose="02020909000000000000" pitchFamily="17" charset="-128"/>
              </a:rPr>
              <a:t>レコードと、</a:t>
            </a:r>
            <a:br>
              <a:rPr kumimoji="1" lang="en-US" altLang="ja-JP" sz="3600" dirty="0">
                <a:latin typeface="HG明朝E" panose="02020909000000000000" pitchFamily="17" charset="-128"/>
                <a:ea typeface="HG明朝E" panose="02020909000000000000" pitchFamily="17" charset="-128"/>
              </a:rPr>
            </a:br>
            <a:endParaRPr kumimoji="1" lang="ja-JP" altLang="en-US" sz="3600" dirty="0">
              <a:latin typeface="HG明朝E" panose="02020909000000000000" pitchFamily="17" charset="-128"/>
              <a:ea typeface="HG明朝E" panose="02020909000000000000" pitchFamily="17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9D488F-56B4-1916-417F-66D17EEB6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85" y="2998459"/>
            <a:ext cx="4633899" cy="13403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みんなで聴きたい</a:t>
            </a:r>
            <a:endParaRPr kumimoji="1" lang="en-US" altLang="ja-JP" sz="24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お気に</a:t>
            </a:r>
            <a:r>
              <a:rPr kumimoji="1" lang="ja-JP" altLang="en-US" sz="2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入りのレコードを楽しみましょう！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9DF8EA-B402-F070-ECFE-043F21795135}"/>
              </a:ext>
            </a:extLst>
          </p:cNvPr>
          <p:cNvSpPr txBox="1">
            <a:spLocks/>
          </p:cNvSpPr>
          <p:nvPr/>
        </p:nvSpPr>
        <p:spPr bwMode="gray">
          <a:xfrm>
            <a:off x="472285" y="1726367"/>
            <a:ext cx="6666614" cy="820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77967" rtl="0" eaLnBrk="1" latinLnBrk="0" hangingPunct="1">
              <a:spcBef>
                <a:spcPct val="0"/>
              </a:spcBef>
              <a:buNone/>
              <a:defRPr kumimoji="1" sz="2645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br>
              <a:rPr lang="en-US" altLang="ja-JP" sz="3600" dirty="0">
                <a:latin typeface="HG明朝E" panose="02020909000000000000" pitchFamily="17" charset="-128"/>
                <a:ea typeface="HG明朝E" panose="02020909000000000000" pitchFamily="17" charset="-128"/>
              </a:rPr>
            </a:b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ゆめひろレコードコンサート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C0F279FD-B2E2-DF2E-1FF4-4679B16A1B5C}"/>
              </a:ext>
            </a:extLst>
          </p:cNvPr>
          <p:cNvSpPr txBox="1">
            <a:spLocks/>
          </p:cNvSpPr>
          <p:nvPr/>
        </p:nvSpPr>
        <p:spPr>
          <a:xfrm>
            <a:off x="5519585" y="1782796"/>
            <a:ext cx="1567805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83475" indent="-283475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88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951" indent="-234340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32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3731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15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051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4729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00130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757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67515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34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ja-JP" altLang="en-US" sz="1400" dirty="0">
                <a:latin typeface="Athiti" panose="020B0502040204020203" pitchFamily="2" charset="-34"/>
              </a:rPr>
              <a:t>　　参加費</a:t>
            </a:r>
            <a:endParaRPr lang="en-US" altLang="ja-JP" sz="1400" dirty="0">
              <a:latin typeface="Athiti" panose="020B0502040204020203" pitchFamily="2" charset="-34"/>
            </a:endParaRPr>
          </a:p>
          <a:p>
            <a:pPr marL="0" indent="0">
              <a:buNone/>
            </a:pPr>
            <a:r>
              <a:rPr lang="ja-JP" altLang="en-US" sz="2400" dirty="0">
                <a:latin typeface="Athiti" panose="020B0502040204020203" pitchFamily="2" charset="-34"/>
              </a:rPr>
              <a:t>￥</a:t>
            </a:r>
            <a:r>
              <a:rPr lang="en-US" altLang="ja-JP" sz="2400" dirty="0">
                <a:latin typeface="Athiti" panose="020B0502040204020203" pitchFamily="2" charset="-34"/>
              </a:rPr>
              <a:t>500</a:t>
            </a:r>
            <a:r>
              <a:rPr lang="ja-JP" altLang="en-US" sz="2400" dirty="0">
                <a:latin typeface="Athiti" panose="020B0502040204020203" pitchFamily="2" charset="-34"/>
              </a:rPr>
              <a:t>　</a:t>
            </a:r>
            <a:r>
              <a:rPr lang="ja-JP" altLang="en-US" sz="1600" dirty="0">
                <a:latin typeface="Athiti" panose="020B0502040204020203" pitchFamily="2" charset="-34"/>
              </a:rPr>
              <a:t>　</a:t>
            </a:r>
            <a:endParaRPr lang="en-US" altLang="ja-JP" sz="1600" dirty="0">
              <a:latin typeface="Athiti" panose="020B0502040204020203" pitchFamily="2" charset="-34"/>
            </a:endParaRPr>
          </a:p>
          <a:p>
            <a:pPr marL="0" indent="0">
              <a:buNone/>
            </a:pPr>
            <a:r>
              <a:rPr lang="ja-JP" altLang="en-US" sz="1400" dirty="0">
                <a:latin typeface="Athiti" panose="020B0502040204020203" pitchFamily="2" charset="-34"/>
              </a:rPr>
              <a:t>ワンドリンク付き</a:t>
            </a:r>
            <a:r>
              <a:rPr lang="ja-JP" altLang="en-US" sz="2400" dirty="0">
                <a:latin typeface="Athiti" panose="020B0502040204020203" pitchFamily="2" charset="-34"/>
              </a:rPr>
              <a:t>　</a:t>
            </a:r>
            <a:endParaRPr lang="ja-JP" altLang="en-US" sz="1400" dirty="0">
              <a:latin typeface="Athiti" panose="020B0502040204020203" pitchFamily="2" charset="-34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C90737C3-7F9D-8D9D-EF13-F53FBC075DE3}"/>
              </a:ext>
            </a:extLst>
          </p:cNvPr>
          <p:cNvSpPr txBox="1">
            <a:spLocks/>
          </p:cNvSpPr>
          <p:nvPr/>
        </p:nvSpPr>
        <p:spPr>
          <a:xfrm>
            <a:off x="414530" y="6892158"/>
            <a:ext cx="3683420" cy="7162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83475" indent="-283475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88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951" indent="-234340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32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3731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15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051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4729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00130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757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67515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34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ja-JP" altLang="en-US" sz="1800" dirty="0">
                <a:latin typeface="Athiti" panose="020B0502040204020203" pitchFamily="2" charset="-34"/>
              </a:rPr>
              <a:t>場所：みんなの居場所ゆめひろ</a:t>
            </a:r>
            <a:endParaRPr lang="en-US" altLang="ja-JP" sz="1800" dirty="0">
              <a:latin typeface="Athiti" panose="020B0502040204020203" pitchFamily="2" charset="-34"/>
            </a:endParaRPr>
          </a:p>
          <a:p>
            <a:pPr marL="0" indent="0">
              <a:buFont typeface="Wingdings 3" charset="2"/>
              <a:buNone/>
            </a:pPr>
            <a:r>
              <a:rPr lang="ja-JP" altLang="en-US" sz="1800" dirty="0">
                <a:latin typeface="Athiti" panose="020B0502040204020203" pitchFamily="2" charset="-34"/>
              </a:rPr>
              <a:t>住所：諏訪市末広</a:t>
            </a:r>
            <a:r>
              <a:rPr lang="en-US" altLang="ja-JP" sz="1800" dirty="0">
                <a:latin typeface="Athiti" panose="020B0502040204020203" pitchFamily="2" charset="-34"/>
              </a:rPr>
              <a:t>1-11</a:t>
            </a:r>
          </a:p>
          <a:p>
            <a:pPr marL="0" indent="0">
              <a:buFont typeface="Wingdings 3" charset="2"/>
              <a:buNone/>
            </a:pPr>
            <a:endParaRPr lang="ja-JP" altLang="en-US" sz="1800" dirty="0">
              <a:latin typeface="Athiti" panose="020B0502040204020203" pitchFamily="2" charset="-34"/>
            </a:endParaRPr>
          </a:p>
        </p:txBody>
      </p:sp>
      <p:pic>
        <p:nvPicPr>
          <p:cNvPr id="9" name="図 8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A88EC164-1D41-571B-AF0C-F7A7D405F3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9" t="71410" r="3298"/>
          <a:stretch/>
        </p:blipFill>
        <p:spPr>
          <a:xfrm>
            <a:off x="245754" y="8068406"/>
            <a:ext cx="7068166" cy="2378935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5870CA43-825A-8810-6FD0-7B13B006A8A3}"/>
              </a:ext>
            </a:extLst>
          </p:cNvPr>
          <p:cNvSpPr txBox="1">
            <a:spLocks/>
          </p:cNvSpPr>
          <p:nvPr/>
        </p:nvSpPr>
        <p:spPr>
          <a:xfrm>
            <a:off x="403920" y="5818373"/>
            <a:ext cx="3694029" cy="106471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283475" indent="-283475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88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951" indent="-234340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32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3731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15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051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4729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00130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757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67515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34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7/29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[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水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] </a:t>
            </a:r>
            <a:endParaRPr lang="ja-JP" altLang="en-US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4748ADF4-8E91-7A75-CC16-EF503C46AF62}"/>
              </a:ext>
            </a:extLst>
          </p:cNvPr>
          <p:cNvSpPr txBox="1">
            <a:spLocks/>
          </p:cNvSpPr>
          <p:nvPr/>
        </p:nvSpPr>
        <p:spPr>
          <a:xfrm>
            <a:off x="387606" y="6388270"/>
            <a:ext cx="3710344" cy="41293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83475" indent="-283475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88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951" indent="-234340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32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3731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15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051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4729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00130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757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67515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34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ja-JP" altLang="en-US" sz="2400" dirty="0">
                <a:latin typeface="Athiti" panose="020B0502040204020203" pitchFamily="2" charset="-34"/>
              </a:rPr>
              <a:t>　　</a:t>
            </a:r>
            <a:r>
              <a:rPr lang="en-US" altLang="ja-JP" sz="2400" dirty="0">
                <a:latin typeface="Athiti" panose="020B0502040204020203" pitchFamily="2" charset="-34"/>
              </a:rPr>
              <a:t>13</a:t>
            </a:r>
            <a:r>
              <a:rPr lang="ja-JP" altLang="en-US" sz="2400" dirty="0">
                <a:latin typeface="Athiti" panose="020B0502040204020203" pitchFamily="2" charset="-34"/>
              </a:rPr>
              <a:t>：</a:t>
            </a:r>
            <a:r>
              <a:rPr lang="en-US" altLang="ja-JP" sz="2400" dirty="0">
                <a:latin typeface="Athiti" panose="020B0502040204020203" pitchFamily="2" charset="-34"/>
              </a:rPr>
              <a:t>30</a:t>
            </a:r>
            <a:r>
              <a:rPr lang="ja-JP" altLang="en-US" sz="2400" dirty="0">
                <a:latin typeface="Athiti" panose="020B0502040204020203" pitchFamily="2" charset="-34"/>
              </a:rPr>
              <a:t>～</a:t>
            </a:r>
            <a:r>
              <a:rPr lang="en-US" altLang="ja-JP" sz="2400" dirty="0">
                <a:latin typeface="Athiti" panose="020B0502040204020203" pitchFamily="2" charset="-34"/>
              </a:rPr>
              <a:t>15</a:t>
            </a:r>
            <a:r>
              <a:rPr lang="ja-JP" altLang="en-US" sz="2400" dirty="0">
                <a:latin typeface="Athiti" panose="020B0502040204020203" pitchFamily="2" charset="-34"/>
              </a:rPr>
              <a:t>：</a:t>
            </a:r>
            <a:r>
              <a:rPr lang="en-US" altLang="ja-JP" sz="2400" dirty="0">
                <a:latin typeface="Athiti" panose="020B0502040204020203" pitchFamily="2" charset="-34"/>
              </a:rPr>
              <a:t>00</a:t>
            </a:r>
            <a:endParaRPr lang="ja-JP" altLang="en-US" sz="2400" dirty="0">
              <a:latin typeface="Athiti" panose="020B0502040204020203" pitchFamily="2" charset="-34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C6BDF138-7A93-85A8-130E-C47A752AE433}"/>
              </a:ext>
            </a:extLst>
          </p:cNvPr>
          <p:cNvSpPr txBox="1">
            <a:spLocks/>
          </p:cNvSpPr>
          <p:nvPr/>
        </p:nvSpPr>
        <p:spPr>
          <a:xfrm>
            <a:off x="245754" y="8684912"/>
            <a:ext cx="7068166" cy="12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75" indent="-283475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88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951" indent="-234340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323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3731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15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051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4729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00130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757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67515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342" indent="-188984" algn="l" defTabSz="377967" rtl="0" eaLnBrk="1" latinLnBrk="0" hangingPunct="1">
              <a:spcBef>
                <a:spcPts val="82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99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ja-JP" altLang="en-US" sz="1100" dirty="0">
                <a:latin typeface="Athiti" panose="020B0502040204020203" pitchFamily="2" charset="-34"/>
              </a:rPr>
              <a:t>●レコードタイトル（曲名）</a:t>
            </a:r>
            <a:endParaRPr lang="en-US" altLang="ja-JP" sz="1100" dirty="0">
              <a:latin typeface="Athiti" panose="020B0502040204020203" pitchFamily="2" charset="-34"/>
            </a:endParaRPr>
          </a:p>
          <a:p>
            <a:pPr marL="0" indent="0">
              <a:buFont typeface="Wingdings 3" charset="2"/>
              <a:buNone/>
            </a:pPr>
            <a:r>
              <a:rPr lang="ja-JP" altLang="en-US" sz="1100" dirty="0">
                <a:latin typeface="Athiti" panose="020B0502040204020203" pitchFamily="2" charset="-34"/>
              </a:rPr>
              <a:t>●歌手名</a:t>
            </a:r>
            <a:endParaRPr lang="en-US" altLang="ja-JP" sz="1100" dirty="0">
              <a:latin typeface="Athiti" panose="020B0502040204020203" pitchFamily="2" charset="-34"/>
            </a:endParaRPr>
          </a:p>
          <a:p>
            <a:pPr marL="0" indent="0">
              <a:buFont typeface="Wingdings 3" charset="2"/>
              <a:buNone/>
            </a:pPr>
            <a:r>
              <a:rPr lang="ja-JP" altLang="en-US" sz="1100" dirty="0">
                <a:latin typeface="Athiti" panose="020B0502040204020203" pitchFamily="2" charset="-34"/>
              </a:rPr>
              <a:t>●ジャンル：歌謡曲・ポップス・ロック・フォーク・民族音楽・クラシック・その他（　　　　　）</a:t>
            </a:r>
            <a:endParaRPr lang="en-US" altLang="ja-JP" sz="1100" dirty="0">
              <a:latin typeface="Athiti" panose="020B0502040204020203" pitchFamily="2" charset="-34"/>
            </a:endParaRPr>
          </a:p>
          <a:p>
            <a:pPr marL="0" indent="0">
              <a:buFont typeface="Wingdings 3" charset="2"/>
              <a:buNone/>
            </a:pPr>
            <a:r>
              <a:rPr lang="ja-JP" altLang="en-US" sz="1100" dirty="0">
                <a:latin typeface="Athiti" panose="020B0502040204020203" pitchFamily="2" charset="-34"/>
              </a:rPr>
              <a:t>●手に入れたのはいつ位で、いくつの頃？このレコードを聴くと、どんな思い出がよみがえるのでしょうか？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5E9DC7-75C9-C681-B5A0-608DEFBA99CA}"/>
              </a:ext>
            </a:extLst>
          </p:cNvPr>
          <p:cNvSpPr txBox="1"/>
          <p:nvPr/>
        </p:nvSpPr>
        <p:spPr>
          <a:xfrm>
            <a:off x="4235961" y="5955086"/>
            <a:ext cx="2861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thiti" panose="020B0502040204020203" pitchFamily="2" charset="-34"/>
              </a:rPr>
              <a:t>🅿</a:t>
            </a:r>
            <a:r>
              <a:rPr kumimoji="1" lang="ja-JP" altLang="en-US" dirty="0">
                <a:solidFill>
                  <a:srgbClr val="FF0000"/>
                </a:solidFill>
                <a:latin typeface="Athiti" panose="020B0502040204020203" pitchFamily="2" charset="-34"/>
              </a:rPr>
              <a:t>：</a:t>
            </a:r>
            <a:r>
              <a:rPr kumimoji="1" lang="ja-JP" altLang="en-US" b="1" dirty="0">
                <a:solidFill>
                  <a:srgbClr val="FF0000"/>
                </a:solidFill>
                <a:latin typeface="Athiti" panose="020B0502040204020203" pitchFamily="2" charset="-34"/>
              </a:rPr>
              <a:t>上諏訪駅駐車場</a:t>
            </a:r>
            <a:endParaRPr kumimoji="1" lang="en-US" altLang="ja-JP" b="1" dirty="0">
              <a:solidFill>
                <a:srgbClr val="FF0000"/>
              </a:solidFill>
              <a:latin typeface="Athiti" panose="020B0502040204020203" pitchFamily="2" charset="-34"/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  <a:latin typeface="Athiti" panose="020B0502040204020203" pitchFamily="2" charset="-34"/>
              </a:rPr>
              <a:t>（３時間無料）をご利用ください。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17CC3CB-EB87-7C67-7561-86FEBD3EB20D}"/>
              </a:ext>
            </a:extLst>
          </p:cNvPr>
          <p:cNvSpPr txBox="1"/>
          <p:nvPr/>
        </p:nvSpPr>
        <p:spPr>
          <a:xfrm>
            <a:off x="287897" y="7705105"/>
            <a:ext cx="6877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FF0000"/>
                </a:solidFill>
                <a:latin typeface="Athiti" panose="020B0502040204020203" pitchFamily="2" charset="-34"/>
              </a:rPr>
              <a:t>主催：ゆめひろレコード音楽を楽しむ会　共催：</a:t>
            </a:r>
            <a:r>
              <a:rPr kumimoji="1" lang="en-US" altLang="ja-JP" sz="1600" dirty="0">
                <a:solidFill>
                  <a:srgbClr val="FF0000"/>
                </a:solidFill>
                <a:latin typeface="Athiti" panose="020B0502040204020203" pitchFamily="2" charset="-34"/>
              </a:rPr>
              <a:t>NPO</a:t>
            </a:r>
            <a:r>
              <a:rPr kumimoji="1" lang="ja-JP" altLang="en-US" sz="1600" dirty="0">
                <a:solidFill>
                  <a:srgbClr val="FF0000"/>
                </a:solidFill>
                <a:latin typeface="Athiti" panose="020B0502040204020203" pitchFamily="2" charset="-34"/>
              </a:rPr>
              <a:t>未広プロジェクト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E6ADAB-DF9E-F284-943C-7709879B37C4}"/>
              </a:ext>
            </a:extLst>
          </p:cNvPr>
          <p:cNvSpPr txBox="1"/>
          <p:nvPr/>
        </p:nvSpPr>
        <p:spPr>
          <a:xfrm>
            <a:off x="4226369" y="6984846"/>
            <a:ext cx="3120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accent6">
                    <a:lumMod val="50000"/>
                  </a:schemeClr>
                </a:solidFill>
                <a:latin typeface="Athiti" panose="00000500000000000000" pitchFamily="2" charset="-34"/>
              </a:rPr>
              <a:t>参加お申込み・お問合せ</a:t>
            </a:r>
            <a:endParaRPr kumimoji="1" lang="en-US" altLang="ja-JP" sz="2000" b="1" dirty="0">
              <a:solidFill>
                <a:schemeClr val="accent6">
                  <a:lumMod val="50000"/>
                </a:schemeClr>
              </a:solidFill>
              <a:latin typeface="Athiti" panose="00000500000000000000" pitchFamily="2" charset="-34"/>
            </a:endParaRPr>
          </a:p>
          <a:p>
            <a:r>
              <a:rPr kumimoji="1" lang="en-US" altLang="ja-JP" sz="2000" b="1" dirty="0">
                <a:solidFill>
                  <a:schemeClr val="accent6">
                    <a:lumMod val="50000"/>
                  </a:schemeClr>
                </a:solidFill>
                <a:latin typeface="Athiti" panose="00000500000000000000" pitchFamily="2" charset="-34"/>
              </a:rPr>
              <a:t>0266-55-8734</a:t>
            </a:r>
            <a:r>
              <a:rPr kumimoji="1" lang="ja-JP" altLang="en-US" sz="2000" b="1" dirty="0">
                <a:solidFill>
                  <a:schemeClr val="accent6">
                    <a:lumMod val="50000"/>
                  </a:schemeClr>
                </a:solidFill>
                <a:latin typeface="Athiti" panose="00000500000000000000" pitchFamily="2" charset="-34"/>
              </a:rPr>
              <a:t>　井出</a:t>
            </a:r>
          </a:p>
        </p:txBody>
      </p:sp>
      <p:graphicFrame>
        <p:nvGraphicFramePr>
          <p:cNvPr id="12" name="図表 11">
            <a:extLst>
              <a:ext uri="{FF2B5EF4-FFF2-40B4-BE49-F238E27FC236}">
                <a16:creationId xmlns:a16="http://schemas.microsoft.com/office/drawing/2014/main" id="{3BBC64DA-552F-B366-AD01-76F6878CB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3249572"/>
              </p:ext>
            </p:extLst>
          </p:nvPr>
        </p:nvGraphicFramePr>
        <p:xfrm>
          <a:off x="3340420" y="206171"/>
          <a:ext cx="2812916" cy="1793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017470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オン ボードルーム">
  <a:themeElements>
    <a:clrScheme name="イオン ボードルーム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イオン ボードルーム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イオン ボードルーム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6507</TotalTime>
  <Words>141</Words>
  <Application>Microsoft Office PowerPoint</Application>
  <PresentationFormat>ユーザー設定</PresentationFormat>
  <Paragraphs>25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BIZ UDPゴシック</vt:lpstr>
      <vt:lpstr>HGP創英角ｺﾞｼｯｸUB</vt:lpstr>
      <vt:lpstr>HGS創英角ﾎﾟｯﾌﾟ体</vt:lpstr>
      <vt:lpstr>HG明朝E</vt:lpstr>
      <vt:lpstr>Athiti</vt:lpstr>
      <vt:lpstr>Century Gothic</vt:lpstr>
      <vt:lpstr>Wingdings 3</vt:lpstr>
      <vt:lpstr>イオン ボードルーム</vt:lpstr>
      <vt:lpstr>愛しい日々の レコードと、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原田 美彩</dc:creator>
  <cp:lastModifiedBy>ゆめひろ 諏訪</cp:lastModifiedBy>
  <cp:revision>20</cp:revision>
  <cp:lastPrinted>2026-06-24T04:34:36Z</cp:lastPrinted>
  <dcterms:created xsi:type="dcterms:W3CDTF">2023-03-02T02:37:05Z</dcterms:created>
  <dcterms:modified xsi:type="dcterms:W3CDTF">2026-07-01T07:16:52Z</dcterms:modified>
</cp:coreProperties>
</file>